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9"/>
  </p:notesMasterIdLst>
  <p:handoutMasterIdLst>
    <p:handoutMasterId r:id="rId10"/>
  </p:handoutMasterIdLst>
  <p:sldIdLst>
    <p:sldId id="277" r:id="rId2"/>
    <p:sldId id="278" r:id="rId3"/>
    <p:sldId id="282" r:id="rId4"/>
    <p:sldId id="283" r:id="rId5"/>
    <p:sldId id="279" r:id="rId6"/>
    <p:sldId id="280" r:id="rId7"/>
    <p:sldId id="281" r:id="rId8"/>
  </p:sldIdLst>
  <p:sldSz cx="12192000" cy="6858000"/>
  <p:notesSz cx="6858000" cy="9144000"/>
  <p:embeddedFontLst>
    <p:embeddedFont>
      <p:font typeface="Acumin Pro" panose="020B0604020202020204" charset="0"/>
      <p:regular r:id="rId11"/>
      <p:bold r:id="rId12"/>
      <p:italic r:id="rId13"/>
      <p:boldItalic r:id="rId14"/>
    </p:embeddedFont>
    <p:embeddedFont>
      <p:font typeface="Acumin Pro ExtraCondensed" panose="020B0604020202020204" charset="0"/>
      <p:regular r:id="rId15"/>
      <p:bold r:id="rId16"/>
      <p:italic r:id="rId17"/>
      <p:boldItalic r:id="rId18"/>
    </p:embeddedFont>
    <p:embeddedFont>
      <p:font typeface="Acumin Pro ExtraCondensed Smbd" panose="020B0604020202020204" charset="0"/>
      <p:regular r:id="rId19"/>
      <p:bold r:id="rId20"/>
      <p:italic r:id="rId21"/>
      <p:boldItalic r:id="rId22"/>
    </p:embeddedFont>
    <p:embeddedFont>
      <p:font typeface="Acumin Pro Medium" panose="020B0604020202020204" charset="0"/>
      <p:regular r:id="rId23"/>
      <p:italic r:id="rId24"/>
    </p:embeddedFont>
    <p:embeddedFont>
      <p:font typeface="Acumin Pro SemiCondensed" panose="020B0604020202020204" charset="0"/>
      <p:regular r:id="rId25"/>
      <p:bold r:id="rId26"/>
      <p:italic r:id="rId27"/>
      <p:boldItalic r:id="rId28"/>
    </p:embeddedFont>
    <p:embeddedFont>
      <p:font typeface="Calibri" panose="020F0502020204030204" pitchFamily="34" charset="0"/>
      <p:regular r:id="rId29"/>
      <p:bold r:id="rId30"/>
      <p:italic r:id="rId31"/>
      <p:boldItalic r:id="rId32"/>
    </p:embeddedFont>
    <p:embeddedFont>
      <p:font typeface="United Sans Cd Md" charset="0"/>
      <p:regular r:id="rId33"/>
    </p:embeddedFont>
    <p:embeddedFont>
      <p:font typeface="United Sans Rg Md" charset="0"/>
      <p:regular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9BC52B-0CD9-4E59-86B9-A28D499AFF6A}" v="1" dt="2022-08-02T14:14:26.0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132" autoAdjust="0"/>
    <p:restoredTop sz="86501"/>
  </p:normalViewPr>
  <p:slideViewPr>
    <p:cSldViewPr snapToGrid="0" snapToObjects="1">
      <p:cViewPr varScale="1">
        <p:scale>
          <a:sx n="95" d="100"/>
          <a:sy n="95" d="100"/>
        </p:scale>
        <p:origin x="96" y="33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69" d="100"/>
          <a:sy n="169" d="100"/>
        </p:scale>
        <p:origin x="403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font" Target="fonts/font24.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viewProps" Target="viewProps.xml"/><Relationship Id="rId10" Type="http://schemas.openxmlformats.org/officeDocument/2006/relationships/handoutMaster" Target="handoutMasters/handoutMaster1.xml"/><Relationship Id="rId19" Type="http://schemas.openxmlformats.org/officeDocument/2006/relationships/font" Target="fonts/font9.fntdata"/><Relationship Id="rId31"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14E82-ADCD-FD47-BF65-1CB77688E54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BD77275F-47EE-5D41-9AD1-87DB20B6D6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CA56EDA-A6C4-4448-81DB-D569FC06E2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9A5776-8919-4545-841A-B3D7B8C234F7}" type="slidenum">
              <a:rPr lang="en-US" smtClean="0"/>
              <a:t>‹#›</a:t>
            </a:fld>
            <a:endParaRPr lang="en-US"/>
          </a:p>
        </p:txBody>
      </p:sp>
      <p:sp>
        <p:nvSpPr>
          <p:cNvPr id="6" name="Date Placeholder 5">
            <a:extLst>
              <a:ext uri="{FF2B5EF4-FFF2-40B4-BE49-F238E27FC236}">
                <a16:creationId xmlns:a16="http://schemas.microsoft.com/office/drawing/2014/main" id="{0C9F3C12-DCB7-CE45-91CF-EA40F829F7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7D61072-73DA-A04B-8A41-67DE4C728D5B}" type="datetimeFigureOut">
              <a:rPr lang="en-US" smtClean="0"/>
              <a:t>9/12/2022</a:t>
            </a:fld>
            <a:endParaRPr lang="en-US"/>
          </a:p>
        </p:txBody>
      </p:sp>
    </p:spTree>
    <p:extLst>
      <p:ext uri="{BB962C8B-B14F-4D97-AF65-F5344CB8AC3E}">
        <p14:creationId xmlns:p14="http://schemas.microsoft.com/office/powerpoint/2010/main" val="3823383420"/>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png>
</file>

<file path=ppt/media/image13.png>
</file>

<file path=ppt/media/image14.png>
</file>

<file path=ppt/media/image15.jpeg>
</file>

<file path=ppt/media/image2.png>
</file>

<file path=ppt/media/image4.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65683-8446-064B-AD30-47BA72480F7C}" type="datetimeFigureOut">
              <a:rPr lang="en-US" smtClean="0"/>
              <a:t>9/12/2022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63BD6-9A76-3E42-9DF3-1D28BC75B5C8}" type="slidenum">
              <a:rPr lang="en-US" smtClean="0"/>
              <a:t>‹#›</a:t>
            </a:fld>
            <a:endParaRPr lang="en-US"/>
          </a:p>
        </p:txBody>
      </p:sp>
    </p:spTree>
    <p:extLst>
      <p:ext uri="{BB962C8B-B14F-4D97-AF65-F5344CB8AC3E}">
        <p14:creationId xmlns:p14="http://schemas.microsoft.com/office/powerpoint/2010/main" val="257067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20" name="Gold Background">
            <a:extLst>
              <a:ext uri="{FF2B5EF4-FFF2-40B4-BE49-F238E27FC236}">
                <a16:creationId xmlns:a16="http://schemas.microsoft.com/office/drawing/2014/main" id="{EACB2F0C-1C3D-CD48-AD13-7B5AD683F7C7}"/>
              </a:ext>
            </a:extLst>
          </p:cNvPr>
          <p:cNvSpPr/>
          <p:nvPr/>
        </p:nvSpPr>
        <p:spPr>
          <a:xfrm>
            <a:off x="-9939" y="-19878"/>
            <a:ext cx="12192000" cy="6887816"/>
          </a:xfrm>
          <a:prstGeom prst="rect">
            <a:avLst/>
          </a:prstGeom>
          <a:solidFill>
            <a:schemeClr val="accent6">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Black Triangle">
            <a:extLst>
              <a:ext uri="{FF2B5EF4-FFF2-40B4-BE49-F238E27FC236}">
                <a16:creationId xmlns:a16="http://schemas.microsoft.com/office/drawing/2014/main" id="{89E231D1-E6F4-D744-B354-255815F71933}"/>
              </a:ext>
            </a:extLst>
          </p:cNvPr>
          <p:cNvPicPr>
            <a:picLocks noChangeAspect="1"/>
          </p:cNvPicPr>
          <p:nvPr userDrawn="1"/>
        </p:nvPicPr>
        <p:blipFill>
          <a:blip r:embed="rId2">
            <a:grayscl/>
          </a:blip>
          <a:stretch>
            <a:fillRect/>
          </a:stretch>
        </p:blipFill>
        <p:spPr>
          <a:xfrm>
            <a:off x="9976678" y="-19878"/>
            <a:ext cx="2235200" cy="6897755"/>
          </a:xfrm>
          <a:prstGeom prst="rect">
            <a:avLst/>
          </a:prstGeom>
        </p:spPr>
      </p:pic>
      <p:pic>
        <p:nvPicPr>
          <p:cNvPr id="5" name="Picture 4">
            <a:extLst>
              <a:ext uri="{FF2B5EF4-FFF2-40B4-BE49-F238E27FC236}">
                <a16:creationId xmlns:a16="http://schemas.microsoft.com/office/drawing/2014/main" id="{9E6EE55C-BC80-AD03-197D-503ACD0EC815}"/>
              </a:ext>
            </a:extLst>
          </p:cNvPr>
          <p:cNvPicPr>
            <a:picLocks noChangeAspect="1"/>
          </p:cNvPicPr>
          <p:nvPr userDrawn="1"/>
        </p:nvPicPr>
        <p:blipFill>
          <a:blip r:embed="rId3"/>
          <a:stretch>
            <a:fillRect/>
          </a:stretch>
        </p:blipFill>
        <p:spPr>
          <a:xfrm>
            <a:off x="1083717" y="5940147"/>
            <a:ext cx="4318000" cy="457200"/>
          </a:xfrm>
          <a:prstGeom prst="rect">
            <a:avLst/>
          </a:prstGeom>
        </p:spPr>
      </p:pic>
      <p:sp>
        <p:nvSpPr>
          <p:cNvPr id="13" name="Title 12">
            <a:extLst>
              <a:ext uri="{FF2B5EF4-FFF2-40B4-BE49-F238E27FC236}">
                <a16:creationId xmlns:a16="http://schemas.microsoft.com/office/drawing/2014/main" id="{DE05674A-10F3-6B52-9A42-33C1515B568F}"/>
              </a:ext>
            </a:extLst>
          </p:cNvPr>
          <p:cNvSpPr>
            <a:spLocks noGrp="1"/>
          </p:cNvSpPr>
          <p:nvPr>
            <p:ph type="title"/>
          </p:nvPr>
        </p:nvSpPr>
        <p:spPr>
          <a:xfrm>
            <a:off x="1590262" y="950384"/>
            <a:ext cx="8468140" cy="1097078"/>
          </a:xfrm>
          <a:noFill/>
          <a:ln>
            <a:noFill/>
          </a:ln>
        </p:spPr>
        <p:txBody>
          <a:bodyPr anchor="t">
            <a:noAutofit/>
          </a:bodyPr>
          <a:lstStyle>
            <a:lvl1pPr algn="l">
              <a:defRPr lang="en-US" sz="6000" b="1" i="1" kern="1200" cap="all" spc="0" baseline="0" dirty="0" smtClean="0">
                <a:solidFill>
                  <a:schemeClr val="accent4"/>
                </a:solidFill>
                <a:latin typeface="Acumin Pro ExtraCondensed" panose="020B0508020202020204" pitchFamily="34" charset="77"/>
                <a:ea typeface="+mj-ea"/>
                <a:cs typeface="+mj-cs"/>
              </a:defRPr>
            </a:lvl1pPr>
          </a:lstStyle>
          <a:p>
            <a:r>
              <a:rPr lang="en-US"/>
              <a:t>Click to edit Master title style</a:t>
            </a:r>
            <a:endParaRPr lang="en-US" dirty="0"/>
          </a:p>
        </p:txBody>
      </p:sp>
      <p:sp>
        <p:nvSpPr>
          <p:cNvPr id="15" name="Text Placeholder 14">
            <a:extLst>
              <a:ext uri="{FF2B5EF4-FFF2-40B4-BE49-F238E27FC236}">
                <a16:creationId xmlns:a16="http://schemas.microsoft.com/office/drawing/2014/main" id="{D1AD1911-ECEC-7FF5-14A1-0DD637805DA9}"/>
              </a:ext>
            </a:extLst>
          </p:cNvPr>
          <p:cNvSpPr>
            <a:spLocks noGrp="1"/>
          </p:cNvSpPr>
          <p:nvPr>
            <p:ph type="body" sz="quarter" idx="10"/>
          </p:nvPr>
        </p:nvSpPr>
        <p:spPr>
          <a:xfrm>
            <a:off x="1755362" y="3424030"/>
            <a:ext cx="7096125" cy="460375"/>
          </a:xfrm>
        </p:spPr>
        <p:txBody>
          <a:bodyPr>
            <a:noAutofit/>
          </a:bodyPr>
          <a:lstStyle>
            <a:lvl1pPr marL="0" indent="0">
              <a:buNone/>
              <a:defRPr lang="en-US" sz="2800" b="1" i="0" kern="1200" dirty="0" smtClean="0">
                <a:solidFill>
                  <a:schemeClr val="tx2">
                    <a:lumMod val="40000"/>
                    <a:lumOff val="60000"/>
                  </a:schemeClr>
                </a:solidFill>
                <a:latin typeface="Acumin Pro SemiCondensed" panose="020B0506020202020204" pitchFamily="34" charset="77"/>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8" pos="122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vert - Content Columns">
    <p:bg>
      <p:bgPr>
        <a:solidFill>
          <a:schemeClr val="accent5"/>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9" y="1093788"/>
            <a:ext cx="4970186" cy="4839873"/>
          </a:xfrm>
        </p:spPr>
        <p:txBody>
          <a:bodyPr/>
          <a:lstStyle>
            <a:lvl1pPr marL="228600" indent="-228600">
              <a:buClr>
                <a:schemeClr val="accent4"/>
              </a:buClr>
              <a:buSzPct val="90000"/>
              <a:buFont typeface="Wingdings" pitchFamily="2" charset="2"/>
              <a:buChar char="§"/>
              <a:defRPr sz="2800" b="0" i="0">
                <a:solidFill>
                  <a:schemeClr val="accent4"/>
                </a:solidFill>
                <a:latin typeface="Acumin Pro Medium" panose="020B0504020202020204" pitchFamily="34" charset="77"/>
              </a:defRPr>
            </a:lvl1pPr>
            <a:lvl2pPr marL="457200" indent="-228600">
              <a:buClr>
                <a:schemeClr val="accent4"/>
              </a:buClr>
              <a:buSzPct val="90000"/>
              <a:buFont typeface="Wingdings" pitchFamily="2" charset="2"/>
              <a:buChar char="§"/>
              <a:defRPr sz="2400" b="0" i="0">
                <a:solidFill>
                  <a:schemeClr val="accent4"/>
                </a:solidFill>
                <a:latin typeface="Acumin Pro Medium" panose="020B0504020202020204" pitchFamily="34" charset="77"/>
              </a:defRPr>
            </a:lvl2pPr>
            <a:lvl3pPr marL="685800" indent="-228600">
              <a:buClr>
                <a:schemeClr val="accent4"/>
              </a:buClr>
              <a:buSzPct val="90000"/>
              <a:buFont typeface="Wingdings" pitchFamily="2" charset="2"/>
              <a:buChar char="§"/>
              <a:defRPr sz="2000" b="0" i="0">
                <a:solidFill>
                  <a:schemeClr val="accent4"/>
                </a:solidFill>
                <a:latin typeface="Acumin Pro Medium" panose="020B0504020202020204" pitchFamily="34" charset="77"/>
              </a:defRPr>
            </a:lvl3pPr>
            <a:lvl4pPr marL="914400" indent="-228600">
              <a:buClr>
                <a:schemeClr val="accent4"/>
              </a:buClr>
              <a:buSzPct val="90000"/>
              <a:buFont typeface="Wingdings" pitchFamily="2" charset="2"/>
              <a:buChar char="§"/>
              <a:defRPr sz="1800" b="0" i="0">
                <a:solidFill>
                  <a:schemeClr val="accent4"/>
                </a:solidFill>
                <a:latin typeface="Acumin Pro Medium" panose="020B0504020202020204" pitchFamily="34" charset="77"/>
              </a:defRPr>
            </a:lvl4pPr>
            <a:lvl5pPr marL="1143000" indent="-228600">
              <a:buClr>
                <a:schemeClr val="accent4"/>
              </a:buClr>
              <a:buSzPct val="90000"/>
              <a:buFont typeface="Wingdings" pitchFamily="2" charset="2"/>
              <a:buChar char="§"/>
              <a:defRPr sz="1600" b="0" i="0">
                <a:solidFill>
                  <a:schemeClr val="accent4"/>
                </a:solidFill>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4">
            <a:extLst>
              <a:ext uri="{FF2B5EF4-FFF2-40B4-BE49-F238E27FC236}">
                <a16:creationId xmlns:a16="http://schemas.microsoft.com/office/drawing/2014/main" id="{A99EA0C2-411B-306D-061A-D06A9D35EE82}"/>
              </a:ext>
            </a:extLst>
          </p:cNvPr>
          <p:cNvSpPr>
            <a:spLocks noGrp="1"/>
          </p:cNvSpPr>
          <p:nvPr>
            <p:ph sz="quarter" idx="11"/>
          </p:nvPr>
        </p:nvSpPr>
        <p:spPr>
          <a:xfrm>
            <a:off x="6178825" y="1093788"/>
            <a:ext cx="4970186" cy="4839873"/>
          </a:xfrm>
        </p:spPr>
        <p:txBody>
          <a:bodyPr/>
          <a:lstStyle>
            <a:lvl1pPr marL="228600" indent="-228600">
              <a:buClr>
                <a:schemeClr val="accent4"/>
              </a:buClr>
              <a:buSzPct val="90000"/>
              <a:buFont typeface="Wingdings" pitchFamily="2" charset="2"/>
              <a:buChar char="§"/>
              <a:defRPr sz="2800" b="0" i="0">
                <a:solidFill>
                  <a:schemeClr val="accent4"/>
                </a:solidFill>
                <a:latin typeface="Acumin Pro Medium" panose="020B0504020202020204" pitchFamily="34" charset="77"/>
              </a:defRPr>
            </a:lvl1pPr>
            <a:lvl2pPr marL="457200" indent="-228600">
              <a:buClr>
                <a:schemeClr val="accent4"/>
              </a:buClr>
              <a:buSzPct val="90000"/>
              <a:buFont typeface="Wingdings" pitchFamily="2" charset="2"/>
              <a:buChar char="§"/>
              <a:defRPr sz="2400" b="0" i="0">
                <a:solidFill>
                  <a:schemeClr val="accent4"/>
                </a:solidFill>
                <a:latin typeface="Acumin Pro Medium" panose="020B0504020202020204" pitchFamily="34" charset="77"/>
              </a:defRPr>
            </a:lvl2pPr>
            <a:lvl3pPr marL="685800" indent="-228600">
              <a:buClr>
                <a:schemeClr val="accent4"/>
              </a:buClr>
              <a:buSzPct val="90000"/>
              <a:buFont typeface="Wingdings" pitchFamily="2" charset="2"/>
              <a:buChar char="§"/>
              <a:defRPr sz="2000" b="0" i="0">
                <a:solidFill>
                  <a:schemeClr val="accent4"/>
                </a:solidFill>
                <a:latin typeface="Acumin Pro Medium" panose="020B0504020202020204" pitchFamily="34" charset="77"/>
              </a:defRPr>
            </a:lvl3pPr>
            <a:lvl4pPr marL="914400" indent="-228600">
              <a:buClr>
                <a:schemeClr val="accent4"/>
              </a:buClr>
              <a:buSzPct val="90000"/>
              <a:buFont typeface="Wingdings" pitchFamily="2" charset="2"/>
              <a:buChar char="§"/>
              <a:defRPr sz="1800" b="0" i="0">
                <a:solidFill>
                  <a:schemeClr val="accent4"/>
                </a:solidFill>
                <a:latin typeface="Acumin Pro Medium" panose="020B0504020202020204" pitchFamily="34" charset="77"/>
              </a:defRPr>
            </a:lvl4pPr>
            <a:lvl5pPr marL="1143000" indent="-228600">
              <a:buClr>
                <a:schemeClr val="accent4"/>
              </a:buClr>
              <a:buSzPct val="90000"/>
              <a:buFont typeface="Wingdings" pitchFamily="2" charset="2"/>
              <a:buChar char="§"/>
              <a:defRPr sz="1600" b="0" i="0">
                <a:solidFill>
                  <a:schemeClr val="accent4"/>
                </a:solidFill>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3E82DF31-57CB-F2AA-0F53-67C2077757F9}"/>
              </a:ext>
            </a:extLst>
          </p:cNvPr>
          <p:cNvPicPr>
            <a:picLocks noChangeAspect="1"/>
          </p:cNvPicPr>
          <p:nvPr userDrawn="1"/>
        </p:nvPicPr>
        <p:blipFill>
          <a:blip r:embed="rId3"/>
          <a:stretch>
            <a:fillRect/>
          </a:stretch>
        </p:blipFill>
        <p:spPr>
          <a:xfrm>
            <a:off x="1042988" y="6145389"/>
            <a:ext cx="4318000" cy="457200"/>
          </a:xfrm>
          <a:prstGeom prst="rect">
            <a:avLst/>
          </a:prstGeom>
        </p:spPr>
      </p:pic>
    </p:spTree>
    <p:extLst>
      <p:ext uri="{BB962C8B-B14F-4D97-AF65-F5344CB8AC3E}">
        <p14:creationId xmlns:p14="http://schemas.microsoft.com/office/powerpoint/2010/main" val="136134121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vert - Content Comparison">
    <p:bg>
      <p:bgPr>
        <a:solidFill>
          <a:schemeClr val="accent5"/>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9" y="1639957"/>
            <a:ext cx="4970186" cy="4293704"/>
          </a:xfrm>
        </p:spPr>
        <p:txBody>
          <a:bodyPr/>
          <a:lstStyle>
            <a:lvl1pPr marL="228600" indent="-228600">
              <a:buClr>
                <a:schemeClr val="accent5"/>
              </a:buClr>
              <a:buSzPct val="90000"/>
              <a:buFont typeface="Wingdings" pitchFamily="2" charset="2"/>
              <a:buChar char="§"/>
              <a:defRPr sz="2800" b="0" i="0">
                <a:solidFill>
                  <a:schemeClr val="accent4"/>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4">
            <a:extLst>
              <a:ext uri="{FF2B5EF4-FFF2-40B4-BE49-F238E27FC236}">
                <a16:creationId xmlns:a16="http://schemas.microsoft.com/office/drawing/2014/main" id="{A99EA0C2-411B-306D-061A-D06A9D35EE82}"/>
              </a:ext>
            </a:extLst>
          </p:cNvPr>
          <p:cNvSpPr>
            <a:spLocks noGrp="1"/>
          </p:cNvSpPr>
          <p:nvPr>
            <p:ph sz="quarter" idx="11"/>
          </p:nvPr>
        </p:nvSpPr>
        <p:spPr>
          <a:xfrm>
            <a:off x="6178825" y="1639957"/>
            <a:ext cx="4970186" cy="4293704"/>
          </a:xfrm>
        </p:spPr>
        <p:txBody>
          <a:bodyPr/>
          <a:lstStyle>
            <a:lvl1pPr marL="228600" indent="-228600">
              <a:buClr>
                <a:schemeClr val="accent5"/>
              </a:buClr>
              <a:buSzPct val="90000"/>
              <a:buFont typeface="Wingdings" pitchFamily="2" charset="2"/>
              <a:buChar char="§"/>
              <a:defRPr sz="2800" b="0" i="0">
                <a:solidFill>
                  <a:schemeClr val="accent4"/>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ABD717BC-3AD8-B12D-AF14-6B58E9A86C30}"/>
              </a:ext>
            </a:extLst>
          </p:cNvPr>
          <p:cNvSpPr>
            <a:spLocks noGrp="1"/>
          </p:cNvSpPr>
          <p:nvPr>
            <p:ph type="body" sz="quarter" idx="12"/>
          </p:nvPr>
        </p:nvSpPr>
        <p:spPr>
          <a:xfrm>
            <a:off x="6178825" y="1110353"/>
            <a:ext cx="4970462" cy="430212"/>
          </a:xfrm>
        </p:spPr>
        <p:txBody>
          <a:bodyPr/>
          <a:lstStyle>
            <a:lvl1pPr marL="0" indent="0">
              <a:buNone/>
              <a:defRPr lang="en-US" sz="2800" b="1" i="0" kern="1200" dirty="0" smtClean="0">
                <a:solidFill>
                  <a:schemeClr val="accent1">
                    <a:lumMod val="40000"/>
                    <a:lumOff val="60000"/>
                  </a:schemeClr>
                </a:solidFill>
                <a:latin typeface="Acumin Pro SemiCondensed" panose="020B0506020202020204" pitchFamily="34" charset="77"/>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
        <p:nvSpPr>
          <p:cNvPr id="15" name="Text Placeholder 12">
            <a:extLst>
              <a:ext uri="{FF2B5EF4-FFF2-40B4-BE49-F238E27FC236}">
                <a16:creationId xmlns:a16="http://schemas.microsoft.com/office/drawing/2014/main" id="{E4A6E369-C71C-F79C-0308-26F90899B15A}"/>
              </a:ext>
            </a:extLst>
          </p:cNvPr>
          <p:cNvSpPr>
            <a:spLocks noGrp="1"/>
          </p:cNvSpPr>
          <p:nvPr>
            <p:ph type="body" sz="quarter" idx="13"/>
          </p:nvPr>
        </p:nvSpPr>
        <p:spPr>
          <a:xfrm>
            <a:off x="1042851" y="1107496"/>
            <a:ext cx="4970462" cy="430212"/>
          </a:xfrm>
        </p:spPr>
        <p:txBody>
          <a:bodyPr/>
          <a:lstStyle>
            <a:lvl1pPr marL="0" indent="0">
              <a:buNone/>
              <a:defRPr lang="en-US" sz="2800" b="1" i="0" kern="1200" dirty="0" smtClean="0">
                <a:solidFill>
                  <a:schemeClr val="accent1">
                    <a:lumMod val="40000"/>
                    <a:lumOff val="60000"/>
                  </a:schemeClr>
                </a:solidFill>
                <a:latin typeface="Acumin Pro SemiCondensed" panose="020B0506020202020204" pitchFamily="34" charset="77"/>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pic>
        <p:nvPicPr>
          <p:cNvPr id="9" name="Picture 8">
            <a:extLst>
              <a:ext uri="{FF2B5EF4-FFF2-40B4-BE49-F238E27FC236}">
                <a16:creationId xmlns:a16="http://schemas.microsoft.com/office/drawing/2014/main" id="{693F4C02-591C-2704-A5BE-AE74C74748C5}"/>
              </a:ext>
            </a:extLst>
          </p:cNvPr>
          <p:cNvPicPr>
            <a:picLocks noChangeAspect="1"/>
          </p:cNvPicPr>
          <p:nvPr userDrawn="1"/>
        </p:nvPicPr>
        <p:blipFill>
          <a:blip r:embed="rId3"/>
          <a:stretch>
            <a:fillRect/>
          </a:stretch>
        </p:blipFill>
        <p:spPr>
          <a:xfrm>
            <a:off x="1042988" y="6145389"/>
            <a:ext cx="4318000" cy="457200"/>
          </a:xfrm>
          <a:prstGeom prst="rect">
            <a:avLst/>
          </a:prstGeom>
        </p:spPr>
      </p:pic>
    </p:spTree>
    <p:extLst>
      <p:ext uri="{BB962C8B-B14F-4D97-AF65-F5344CB8AC3E}">
        <p14:creationId xmlns:p14="http://schemas.microsoft.com/office/powerpoint/2010/main" val="252466417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vert - Content List &amp; Pic/Chart">
    <p:bg>
      <p:bgPr>
        <a:solidFill>
          <a:schemeClr val="accent5"/>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0"/>
            <a:ext cx="11514667" cy="914400"/>
          </a:xfrm>
          <a:prstGeom prst="rect">
            <a:avLst/>
          </a:prstGeom>
        </p:spPr>
      </p:pic>
      <p:sp>
        <p:nvSpPr>
          <p:cNvPr id="3" name="Subhead"/>
          <p:cNvSpPr>
            <a:spLocks noGrp="1"/>
          </p:cNvSpPr>
          <p:nvPr>
            <p:ph type="subTitle" idx="1" hasCustomPrompt="1"/>
          </p:nvPr>
        </p:nvSpPr>
        <p:spPr>
          <a:xfrm>
            <a:off x="1042988" y="1098187"/>
            <a:ext cx="9234309" cy="430887"/>
          </a:xfrm>
          <a:noFill/>
        </p:spPr>
        <p:txBody>
          <a:bodyPr wrap="square" lIns="0" tIns="0" rIns="0" bIns="0" anchor="t" anchorCtr="0">
            <a:spAutoFit/>
          </a:bodyPr>
          <a:lstStyle>
            <a:lvl1pPr marL="0" indent="0" algn="l">
              <a:buNone/>
              <a:defRPr sz="2800" b="1" i="0">
                <a:solidFill>
                  <a:schemeClr val="accent1">
                    <a:lumMod val="40000"/>
                    <a:lumOff val="60000"/>
                  </a:schemeClr>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28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042988" y="1723231"/>
            <a:ext cx="5407508" cy="4036582"/>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accent4"/>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683771" y="1723231"/>
            <a:ext cx="4837905" cy="4036582"/>
          </a:xfrm>
        </p:spPr>
        <p:txBody>
          <a:bodyPr lIns="0" tIns="0" rIns="0" bIns="0" anchor="ctr" anchorCtr="0"/>
          <a:lstStyle>
            <a:lvl1pPr algn="ctr">
              <a:defRPr b="0" i="0">
                <a:solidFill>
                  <a:schemeClr val="accent4"/>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1" name="Title">
            <a:extLst>
              <a:ext uri="{FF2B5EF4-FFF2-40B4-BE49-F238E27FC236}">
                <a16:creationId xmlns:a16="http://schemas.microsoft.com/office/drawing/2014/main" id="{73FCE1FB-1D53-4B3E-B9DF-63B0A424E4FA}"/>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8" name="Picture 7">
            <a:extLst>
              <a:ext uri="{FF2B5EF4-FFF2-40B4-BE49-F238E27FC236}">
                <a16:creationId xmlns:a16="http://schemas.microsoft.com/office/drawing/2014/main" id="{B102F306-735C-2C57-F362-B166B480CFD6}"/>
              </a:ext>
            </a:extLst>
          </p:cNvPr>
          <p:cNvPicPr>
            <a:picLocks noChangeAspect="1"/>
          </p:cNvPicPr>
          <p:nvPr userDrawn="1"/>
        </p:nvPicPr>
        <p:blipFill>
          <a:blip r:embed="rId3"/>
          <a:stretch>
            <a:fillRect/>
          </a:stretch>
        </p:blipFill>
        <p:spPr>
          <a:xfrm>
            <a:off x="1042988" y="6145389"/>
            <a:ext cx="4318000" cy="457200"/>
          </a:xfrm>
          <a:prstGeom prst="rect">
            <a:avLst/>
          </a:prstGeom>
        </p:spPr>
      </p:pic>
    </p:spTree>
    <p:extLst>
      <p:ext uri="{BB962C8B-B14F-4D97-AF65-F5344CB8AC3E}">
        <p14:creationId xmlns:p14="http://schemas.microsoft.com/office/powerpoint/2010/main" val="8990051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vert - Title Only">
    <p:bg>
      <p:bgPr>
        <a:solidFill>
          <a:schemeClr val="accent5"/>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12700"/>
            <a:ext cx="11514667" cy="914400"/>
          </a:xfrm>
          <a:prstGeom prst="rect">
            <a:avLst/>
          </a:prstGeom>
        </p:spPr>
      </p:pic>
      <p:sp>
        <p:nvSpPr>
          <p:cNvPr id="11" name="Title">
            <a:extLst>
              <a:ext uri="{FF2B5EF4-FFF2-40B4-BE49-F238E27FC236}">
                <a16:creationId xmlns:a16="http://schemas.microsoft.com/office/drawing/2014/main" id="{73FCE1FB-1D53-4B3E-B9DF-63B0A424E4FA}"/>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5" name="Picture 4">
            <a:extLst>
              <a:ext uri="{FF2B5EF4-FFF2-40B4-BE49-F238E27FC236}">
                <a16:creationId xmlns:a16="http://schemas.microsoft.com/office/drawing/2014/main" id="{20805A11-5710-1C89-18B1-AB0AF30784FB}"/>
              </a:ext>
            </a:extLst>
          </p:cNvPr>
          <p:cNvPicPr>
            <a:picLocks noChangeAspect="1"/>
          </p:cNvPicPr>
          <p:nvPr userDrawn="1"/>
        </p:nvPicPr>
        <p:blipFill>
          <a:blip r:embed="rId3"/>
          <a:stretch>
            <a:fillRect/>
          </a:stretch>
        </p:blipFill>
        <p:spPr>
          <a:xfrm>
            <a:off x="1007517" y="6081889"/>
            <a:ext cx="4318000" cy="457200"/>
          </a:xfrm>
          <a:prstGeom prst="rect">
            <a:avLst/>
          </a:prstGeom>
        </p:spPr>
      </p:pic>
    </p:spTree>
    <p:extLst>
      <p:ext uri="{BB962C8B-B14F-4D97-AF65-F5344CB8AC3E}">
        <p14:creationId xmlns:p14="http://schemas.microsoft.com/office/powerpoint/2010/main" val="414896780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ubsection">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1928191" y="1466567"/>
            <a:ext cx="7893142" cy="1210973"/>
          </a:xfrm>
          <a:prstGeom prst="rect">
            <a:avLst/>
          </a:prstGeom>
          <a:noFill/>
          <a:ln w="38100">
            <a:noFill/>
          </a:ln>
        </p:spPr>
        <p:txBody>
          <a:bodyPr wrap="square" lIns="0" tIns="0" rIns="0" bIns="0" anchor="t" anchorCtr="0">
            <a:spAutoFit/>
          </a:bodyPr>
          <a:lstStyle>
            <a:lvl1pPr algn="ctr">
              <a:defRPr sz="8600" b="0" i="0" cap="none" spc="0">
                <a:solidFill>
                  <a:schemeClr val="accent2"/>
                </a:solidFill>
                <a:latin typeface="United Sans Rg Md" pitchFamily="50" charset="0"/>
              </a:defRPr>
            </a:lvl1pPr>
          </a:lstStyle>
          <a:p>
            <a:r>
              <a:rPr lang="en-US" dirty="0"/>
              <a:t>123</a:t>
            </a:r>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1928192" y="2703907"/>
            <a:ext cx="7893141" cy="553998"/>
          </a:xfrm>
          <a:solidFill>
            <a:schemeClr val="accent5"/>
          </a:solid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1928191" y="3540352"/>
            <a:ext cx="7893141"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duotone>
              <a:schemeClr val="bg2">
                <a:shade val="45000"/>
                <a:satMod val="135000"/>
              </a:schemeClr>
              <a:prstClr val="white"/>
            </a:duotone>
          </a:blip>
          <a:stretch>
            <a:fillRect/>
          </a:stretch>
        </p:blipFill>
        <p:spPr>
          <a:xfrm>
            <a:off x="9821333" y="0"/>
            <a:ext cx="2370667" cy="6858000"/>
          </a:xfrm>
          <a:prstGeom prst="rect">
            <a:avLst/>
          </a:prstGeom>
        </p:spPr>
      </p:pic>
      <p:pic>
        <p:nvPicPr>
          <p:cNvPr id="11" name="Picture 10">
            <a:extLst>
              <a:ext uri="{FF2B5EF4-FFF2-40B4-BE49-F238E27FC236}">
                <a16:creationId xmlns:a16="http://schemas.microsoft.com/office/drawing/2014/main" id="{36775D7C-95C3-530B-3C9F-0B3E741CD111}"/>
              </a:ext>
            </a:extLst>
          </p:cNvPr>
          <p:cNvPicPr>
            <a:picLocks noChangeAspect="1"/>
          </p:cNvPicPr>
          <p:nvPr userDrawn="1"/>
        </p:nvPicPr>
        <p:blipFill>
          <a:blip r:embed="rId3"/>
          <a:stretch>
            <a:fillRect/>
          </a:stretch>
        </p:blipFill>
        <p:spPr>
          <a:xfrm>
            <a:off x="1100483" y="5947465"/>
            <a:ext cx="4318000" cy="457200"/>
          </a:xfrm>
          <a:prstGeom prst="rect">
            <a:avLst/>
          </a:prstGeom>
        </p:spPr>
      </p:pic>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Invert Subsection">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2">
                  <a:lumMod val="40000"/>
                  <a:lumOff val="60000"/>
                </a:schemeClr>
              </a:solidFill>
            </a:endParaRPr>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1928191" y="1466567"/>
            <a:ext cx="7893142" cy="1210973"/>
          </a:xfrm>
          <a:prstGeom prst="rect">
            <a:avLst/>
          </a:prstGeom>
          <a:noFill/>
          <a:ln w="38100">
            <a:noFill/>
          </a:ln>
        </p:spPr>
        <p:txBody>
          <a:bodyPr wrap="square" lIns="0" tIns="0" rIns="0" bIns="0" anchor="t" anchorCtr="0">
            <a:spAutoFit/>
          </a:bodyPr>
          <a:lstStyle>
            <a:lvl1pPr algn="ctr">
              <a:defRPr sz="8600" b="0" i="0" cap="none" spc="0">
                <a:solidFill>
                  <a:schemeClr val="accent4"/>
                </a:solidFill>
                <a:latin typeface="United Sans Rg Md" pitchFamily="50" charset="0"/>
              </a:defRPr>
            </a:lvl1pPr>
          </a:lstStyle>
          <a:p>
            <a:r>
              <a:rPr lang="en-US" dirty="0"/>
              <a:t>123</a:t>
            </a:r>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1928192" y="2703907"/>
            <a:ext cx="7893141" cy="553998"/>
          </a:xfrm>
          <a:solidFill>
            <a:schemeClr val="accent5"/>
          </a:solidFill>
        </p:spPr>
        <p:txBody>
          <a:bodyPr wrap="square" lIns="0" tIns="0" rIns="0" bIns="0" anchor="t" anchorCtr="0">
            <a:spAutoFit/>
          </a:bodyPr>
          <a:lstStyle>
            <a:lvl1pPr marL="0" indent="0" algn="ctr">
              <a:buNone/>
              <a:defRPr sz="3600" b="1" i="0" spc="300">
                <a:solidFill>
                  <a:schemeClr val="tx2">
                    <a:lumMod val="60000"/>
                    <a:lumOff val="40000"/>
                  </a:schemeClr>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1928191" y="3540352"/>
            <a:ext cx="7893141"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accent4"/>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24" name="Gold Triangle">
            <a:extLst>
              <a:ext uri="{FF2B5EF4-FFF2-40B4-BE49-F238E27FC236}">
                <a16:creationId xmlns:a16="http://schemas.microsoft.com/office/drawing/2014/main" id="{4DC803D7-BDE8-2740-B36D-EB98236EB729}"/>
              </a:ext>
            </a:extLst>
          </p:cNvPr>
          <p:cNvPicPr>
            <a:picLocks noChangeAspect="1"/>
          </p:cNvPicPr>
          <p:nvPr/>
        </p:nvPicPr>
        <p:blipFill>
          <a:blip r:embed="rId2">
            <a:duotone>
              <a:schemeClr val="bg2">
                <a:shade val="45000"/>
                <a:satMod val="135000"/>
              </a:schemeClr>
              <a:prstClr val="white"/>
            </a:duotone>
          </a:blip>
          <a:stretch>
            <a:fillRect/>
          </a:stretch>
        </p:blipFill>
        <p:spPr>
          <a:xfrm>
            <a:off x="9821333" y="0"/>
            <a:ext cx="2370667" cy="6858000"/>
          </a:xfrm>
          <a:prstGeom prst="rect">
            <a:avLst/>
          </a:prstGeom>
        </p:spPr>
      </p:pic>
      <p:pic>
        <p:nvPicPr>
          <p:cNvPr id="11" name="Picture 10">
            <a:extLst>
              <a:ext uri="{FF2B5EF4-FFF2-40B4-BE49-F238E27FC236}">
                <a16:creationId xmlns:a16="http://schemas.microsoft.com/office/drawing/2014/main" id="{36775D7C-95C3-530B-3C9F-0B3E741CD111}"/>
              </a:ext>
            </a:extLst>
          </p:cNvPr>
          <p:cNvPicPr>
            <a:picLocks noChangeAspect="1"/>
          </p:cNvPicPr>
          <p:nvPr userDrawn="1"/>
        </p:nvPicPr>
        <p:blipFill>
          <a:blip r:embed="rId3"/>
          <a:stretch>
            <a:fillRect/>
          </a:stretch>
        </p:blipFill>
        <p:spPr>
          <a:xfrm>
            <a:off x="1100483" y="5947465"/>
            <a:ext cx="4318000" cy="457200"/>
          </a:xfrm>
          <a:prstGeom prst="rect">
            <a:avLst/>
          </a:prstGeom>
        </p:spPr>
      </p:pic>
    </p:spTree>
    <p:extLst>
      <p:ext uri="{BB962C8B-B14F-4D97-AF65-F5344CB8AC3E}">
        <p14:creationId xmlns:p14="http://schemas.microsoft.com/office/powerpoint/2010/main" val="88532736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ccessibility Statement">
    <p:bg>
      <p:bgPr>
        <a:solidFill>
          <a:schemeClr val="accent4"/>
        </a:solidFill>
        <a:effectLst/>
      </p:bgPr>
    </p:bg>
    <p:spTree>
      <p:nvGrpSpPr>
        <p:cNvPr id="1" name=""/>
        <p:cNvGrpSpPr/>
        <p:nvPr/>
      </p:nvGrpSpPr>
      <p:grpSpPr>
        <a:xfrm>
          <a:off x="0" y="0"/>
          <a:ext cx="0" cy="0"/>
          <a:chOff x="0" y="0"/>
          <a:chExt cx="0" cy="0"/>
        </a:xfrm>
      </p:grpSpPr>
      <p:sp>
        <p:nvSpPr>
          <p:cNvPr id="11" name="PPT Accessibility">
            <a:extLst>
              <a:ext uri="{FF2B5EF4-FFF2-40B4-BE49-F238E27FC236}">
                <a16:creationId xmlns:a16="http://schemas.microsoft.com/office/drawing/2014/main" id="{7218C6A0-FE47-3C49-9974-F3CABE12FB6E}"/>
              </a:ext>
            </a:extLst>
          </p:cNvPr>
          <p:cNvSpPr txBox="1"/>
          <p:nvPr userDrawn="1"/>
        </p:nvSpPr>
        <p:spPr>
          <a:xfrm>
            <a:off x="1943100" y="1877220"/>
            <a:ext cx="6844439" cy="1661993"/>
          </a:xfrm>
          <a:prstGeom prst="rect">
            <a:avLst/>
          </a:prstGeom>
          <a:noFill/>
        </p:spPr>
        <p:txBody>
          <a:bodyPr wrap="square" lIns="0" tIns="0" rIns="0" bIns="0" rtlCol="0">
            <a:spAutoFit/>
          </a:bodyPr>
          <a:lstStyle/>
          <a:p>
            <a:r>
              <a:rPr lang="en-US" sz="1800" dirty="0">
                <a:solidFill>
                  <a:schemeClr val="bg1"/>
                </a:solidFill>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endParaRPr lang="en-US" sz="1800" dirty="0">
              <a:solidFill>
                <a:schemeClr val="bg1"/>
              </a:solidFill>
            </a:endParaRPr>
          </a:p>
        </p:txBody>
      </p:sp>
      <p:sp>
        <p:nvSpPr>
          <p:cNvPr id="15" name="PPT Accessibility URL" descr="PPT Accessibility URL">
            <a:extLst>
              <a:ext uri="{FF2B5EF4-FFF2-40B4-BE49-F238E27FC236}">
                <a16:creationId xmlns:a16="http://schemas.microsoft.com/office/drawing/2014/main" id="{BA1A708E-CC6F-5046-B62E-67EF72C8345F}"/>
              </a:ext>
            </a:extLst>
          </p:cNvPr>
          <p:cNvSpPr>
            <a:spLocks noGrp="1"/>
          </p:cNvSpPr>
          <p:nvPr>
            <p:ph type="ctrTitle" hasCustomPrompt="1"/>
          </p:nvPr>
        </p:nvSpPr>
        <p:spPr bwMode="blackWhite">
          <a:xfrm>
            <a:off x="1943100" y="3846218"/>
            <a:ext cx="7225680" cy="505523"/>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Acumin Pro" panose="020B0504020202020204" pitchFamily="34" charset="77"/>
              </a:defRPr>
            </a:lvl1pPr>
          </a:lstStyle>
          <a:p>
            <a:r>
              <a:rPr lang="en-US" dirty="0">
                <a:solidFill>
                  <a:schemeClr val="accent1"/>
                </a:solidFill>
              </a:rPr>
              <a:t>https://</a:t>
            </a:r>
            <a:r>
              <a:rPr lang="en-US" dirty="0" err="1">
                <a:solidFill>
                  <a:schemeClr val="accent1"/>
                </a:solidFill>
              </a:rPr>
              <a:t>support.office.com</a:t>
            </a:r>
            <a:r>
              <a:rPr lang="en-US" dirty="0">
                <a:solidFill>
                  <a:schemeClr val="accent1"/>
                </a:solidFill>
              </a:rPr>
              <a:t>/</a:t>
            </a:r>
            <a:r>
              <a:rPr lang="en-US" dirty="0" err="1">
                <a:solidFill>
                  <a:schemeClr val="accent1"/>
                </a:solidFill>
              </a:rPr>
              <a:t>en</a:t>
            </a:r>
            <a:r>
              <a:rPr lang="en-US" dirty="0">
                <a:solidFill>
                  <a:schemeClr val="accent1"/>
                </a:solidFill>
              </a:rPr>
              <a:t>-us/article/Make-your-PowerPoint-presentations-accessible-6f7772b2-2f33-4bd2-8ca7-dae3b2b3ef25</a:t>
            </a:r>
          </a:p>
        </p:txBody>
      </p:sp>
      <p:pic>
        <p:nvPicPr>
          <p:cNvPr id="17" name="Purdue Logo" descr="Purdue Logo">
            <a:extLst>
              <a:ext uri="{FF2B5EF4-FFF2-40B4-BE49-F238E27FC236}">
                <a16:creationId xmlns:a16="http://schemas.microsoft.com/office/drawing/2014/main" id="{7A4725A0-D647-994A-977C-93D29415CC27}"/>
              </a:ext>
            </a:extLst>
          </p:cNvPr>
          <p:cNvPicPr>
            <a:picLocks noChangeAspect="1"/>
          </p:cNvPicPr>
          <p:nvPr userDrawn="1"/>
        </p:nvPicPr>
        <p:blipFill>
          <a:blip r:embed="rId2"/>
          <a:stretch>
            <a:fillRect/>
          </a:stretch>
        </p:blipFill>
        <p:spPr>
          <a:xfrm>
            <a:off x="1020306" y="5972250"/>
            <a:ext cx="2463665" cy="440990"/>
          </a:xfrm>
          <a:prstGeom prst="rect">
            <a:avLst/>
          </a:prstGeom>
        </p:spPr>
      </p:pic>
      <p:pic>
        <p:nvPicPr>
          <p:cNvPr id="20" name="Gold Triangle">
            <a:extLst>
              <a:ext uri="{FF2B5EF4-FFF2-40B4-BE49-F238E27FC236}">
                <a16:creationId xmlns:a16="http://schemas.microsoft.com/office/drawing/2014/main" id="{8FB3CDDA-E495-3748-8358-7ED0109F464A}"/>
              </a:ext>
            </a:extLst>
          </p:cNvPr>
          <p:cNvPicPr>
            <a:picLocks noChangeAspect="1"/>
          </p:cNvPicPr>
          <p:nvPr userDrawn="1"/>
        </p:nvPicPr>
        <p:blipFill>
          <a:blip r:embed="rId3"/>
          <a:stretch>
            <a:fillRect/>
          </a:stretch>
        </p:blipFill>
        <p:spPr>
          <a:xfrm>
            <a:off x="9956800" y="0"/>
            <a:ext cx="2235200" cy="6858000"/>
          </a:xfrm>
          <a:prstGeom prst="rect">
            <a:avLst/>
          </a:prstGeom>
        </p:spPr>
      </p:pic>
    </p:spTree>
    <p:extLst>
      <p:ext uri="{BB962C8B-B14F-4D97-AF65-F5344CB8AC3E}">
        <p14:creationId xmlns:p14="http://schemas.microsoft.com/office/powerpoint/2010/main" val="57418840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352" userDrawn="1">
          <p15:clr>
            <a:srgbClr val="FBAE40"/>
          </p15:clr>
        </p15:guide>
        <p15:guide id="8" orient="horz" pos="192" userDrawn="1">
          <p15:clr>
            <a:srgbClr val="FBAE40"/>
          </p15:clr>
        </p15:guide>
        <p15:guide id="9" pos="12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with Header">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3" name="Subhead"/>
          <p:cNvSpPr>
            <a:spLocks noGrp="1"/>
          </p:cNvSpPr>
          <p:nvPr>
            <p:ph type="subTitle" idx="1" hasCustomPrompt="1"/>
          </p:nvPr>
        </p:nvSpPr>
        <p:spPr>
          <a:xfrm>
            <a:off x="1043554" y="1109678"/>
            <a:ext cx="10188009" cy="430887"/>
          </a:xfrm>
          <a:noFill/>
        </p:spPr>
        <p:txBody>
          <a:bodyPr wrap="square" lIns="0" tIns="0" rIns="0" bIns="0" anchor="t" anchorCtr="0">
            <a:spAutoFit/>
          </a:bodyPr>
          <a:lstStyle>
            <a:lvl1pPr marL="0" indent="0" algn="l">
              <a:buNone/>
              <a:defRPr sz="28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28 </a:t>
            </a:r>
            <a:r>
              <a:rPr lang="en-US" dirty="0" err="1"/>
              <a:t>pt</a:t>
            </a:r>
            <a:endParaRPr lang="en-US" dirty="0"/>
          </a:p>
        </p:txBody>
      </p:sp>
      <p:sp>
        <p:nvSpPr>
          <p:cNvPr id="9" name="Content Placeholder 4">
            <a:extLst>
              <a:ext uri="{FF2B5EF4-FFF2-40B4-BE49-F238E27FC236}">
                <a16:creationId xmlns:a16="http://schemas.microsoft.com/office/drawing/2014/main" id="{C174002F-3C70-2DF8-F867-9EE5F2F9772E}"/>
              </a:ext>
            </a:extLst>
          </p:cNvPr>
          <p:cNvSpPr>
            <a:spLocks noGrp="1"/>
          </p:cNvSpPr>
          <p:nvPr>
            <p:ph sz="quarter" idx="10"/>
          </p:nvPr>
        </p:nvSpPr>
        <p:spPr>
          <a:xfrm>
            <a:off x="1042988" y="1749287"/>
            <a:ext cx="10188575" cy="4134678"/>
          </a:xfrm>
        </p:spPr>
        <p:txBody>
          <a:bodyPr/>
          <a:lstStyle>
            <a:lvl1pPr marL="228600" indent="-228600">
              <a:buClr>
                <a:schemeClr val="accent5"/>
              </a:buClr>
              <a:buSzPct val="90000"/>
              <a:buFont typeface="Wingdings" pitchFamily="2" charset="2"/>
              <a:buChar char="§"/>
              <a:defRPr sz="32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800" b="0" i="0">
                <a:latin typeface="Acumin Pro Medium" panose="020B0504020202020204" pitchFamily="34" charset="77"/>
              </a:defRPr>
            </a:lvl2pPr>
            <a:lvl3pPr marL="685800" indent="-228600">
              <a:buClr>
                <a:schemeClr val="accent5"/>
              </a:buClr>
              <a:buSzPct val="90000"/>
              <a:buFont typeface="Wingdings" pitchFamily="2" charset="2"/>
              <a:buChar char="§"/>
              <a:defRPr sz="2400" b="0" i="0">
                <a:latin typeface="Acumin Pro Medium" panose="020B0504020202020204" pitchFamily="34" charset="77"/>
              </a:defRPr>
            </a:lvl3pPr>
            <a:lvl4pPr marL="914400" indent="-228600">
              <a:buClr>
                <a:schemeClr val="accent5"/>
              </a:buClr>
              <a:buSzPct val="90000"/>
              <a:buFont typeface="Wingdings" pitchFamily="2" charset="2"/>
              <a:buChar char="§"/>
              <a:defRPr sz="2000" b="0" i="0">
                <a:latin typeface="Acumin Pro Medium" panose="020B0504020202020204" pitchFamily="34" charset="77"/>
              </a:defRPr>
            </a:lvl4pPr>
            <a:lvl5pPr marL="1143000" indent="-228600">
              <a:buClr>
                <a:schemeClr val="accent5"/>
              </a:buClr>
              <a:buSzPct val="90000"/>
              <a:buFont typeface="Wingdings" pitchFamily="2" charset="2"/>
              <a:buChar char="§"/>
              <a:defRPr sz="18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a:extLst>
              <a:ext uri="{FF2B5EF4-FFF2-40B4-BE49-F238E27FC236}">
                <a16:creationId xmlns:a16="http://schemas.microsoft.com/office/drawing/2014/main" id="{DC76319E-B313-9902-4612-568EC45D4379}"/>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15" name="Picture 14">
            <a:extLst>
              <a:ext uri="{FF2B5EF4-FFF2-40B4-BE49-F238E27FC236}">
                <a16:creationId xmlns:a16="http://schemas.microsoft.com/office/drawing/2014/main" id="{A8E9AB9F-DBAB-0DFA-D9B7-A66912ABD0DE}"/>
              </a:ext>
            </a:extLst>
          </p:cNvPr>
          <p:cNvPicPr>
            <a:picLocks noChangeAspect="1"/>
          </p:cNvPicPr>
          <p:nvPr userDrawn="1"/>
        </p:nvPicPr>
        <p:blipFill>
          <a:blip r:embed="rId3"/>
          <a:stretch>
            <a:fillRect/>
          </a:stretch>
        </p:blipFill>
        <p:spPr>
          <a:xfrm>
            <a:off x="1042851" y="6176065"/>
            <a:ext cx="4318000" cy="457200"/>
          </a:xfrm>
          <a:prstGeom prst="rect">
            <a:avLst/>
          </a:prstGeom>
        </p:spPr>
      </p:pic>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Only">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8" y="1093788"/>
            <a:ext cx="10188575" cy="4839873"/>
          </a:xfrm>
        </p:spPr>
        <p:txBody>
          <a:bodyPr/>
          <a:lstStyle>
            <a:lvl1pPr marL="228600" indent="-228600">
              <a:buClr>
                <a:schemeClr val="accent5"/>
              </a:buClr>
              <a:buSzPct val="90000"/>
              <a:buFont typeface="Wingdings" pitchFamily="2" charset="2"/>
              <a:buChar char="§"/>
              <a:defRPr sz="32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800" b="0" i="0">
                <a:latin typeface="Acumin Pro Medium" panose="020B0504020202020204" pitchFamily="34" charset="77"/>
              </a:defRPr>
            </a:lvl2pPr>
            <a:lvl3pPr marL="685800" indent="-228600">
              <a:buClr>
                <a:schemeClr val="accent5"/>
              </a:buClr>
              <a:buSzPct val="90000"/>
              <a:buFont typeface="Wingdings" pitchFamily="2" charset="2"/>
              <a:buChar char="§"/>
              <a:defRPr sz="2400" b="0" i="0">
                <a:latin typeface="Acumin Pro Medium" panose="020B0504020202020204" pitchFamily="34" charset="77"/>
              </a:defRPr>
            </a:lvl3pPr>
            <a:lvl4pPr marL="914400" indent="-228600">
              <a:buClr>
                <a:schemeClr val="accent5"/>
              </a:buClr>
              <a:buSzPct val="90000"/>
              <a:buFont typeface="Wingdings" pitchFamily="2" charset="2"/>
              <a:buChar char="§"/>
              <a:defRPr sz="2000" b="0" i="0">
                <a:latin typeface="Acumin Pro Medium" panose="020B0504020202020204" pitchFamily="34" charset="77"/>
              </a:defRPr>
            </a:lvl4pPr>
            <a:lvl5pPr marL="1143000" indent="-228600">
              <a:buClr>
                <a:schemeClr val="accent5"/>
              </a:buClr>
              <a:buSzPct val="90000"/>
              <a:buFont typeface="Wingdings" pitchFamily="2" charset="2"/>
              <a:buChar char="§"/>
              <a:defRPr sz="18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a:extLst>
              <a:ext uri="{FF2B5EF4-FFF2-40B4-BE49-F238E27FC236}">
                <a16:creationId xmlns:a16="http://schemas.microsoft.com/office/drawing/2014/main" id="{1E452FE0-8EA1-5D8C-86ED-3FECB4EF9D5C}"/>
              </a:ext>
            </a:extLst>
          </p:cNvPr>
          <p:cNvPicPr>
            <a:picLocks noChangeAspect="1"/>
          </p:cNvPicPr>
          <p:nvPr userDrawn="1"/>
        </p:nvPicPr>
        <p:blipFill>
          <a:blip r:embed="rId3"/>
          <a:stretch>
            <a:fillRect/>
          </a:stretch>
        </p:blipFill>
        <p:spPr>
          <a:xfrm>
            <a:off x="1042851" y="6176065"/>
            <a:ext cx="4318000" cy="457200"/>
          </a:xfrm>
          <a:prstGeom prst="rect">
            <a:avLst/>
          </a:prstGeom>
        </p:spPr>
      </p:pic>
    </p:spTree>
    <p:extLst>
      <p:ext uri="{BB962C8B-B14F-4D97-AF65-F5344CB8AC3E}">
        <p14:creationId xmlns:p14="http://schemas.microsoft.com/office/powerpoint/2010/main" val="175403885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 Two Columns">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9" y="1093788"/>
            <a:ext cx="4970186" cy="4839873"/>
          </a:xfrm>
        </p:spPr>
        <p:txBody>
          <a:bodyPr/>
          <a:lstStyle>
            <a:lvl1pPr marL="228600" indent="-228600">
              <a:buClr>
                <a:schemeClr val="accent5"/>
              </a:buClr>
              <a:buSzPct val="90000"/>
              <a:buFont typeface="Wingdings" pitchFamily="2" charset="2"/>
              <a:buChar char="§"/>
              <a:defRPr sz="28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4">
            <a:extLst>
              <a:ext uri="{FF2B5EF4-FFF2-40B4-BE49-F238E27FC236}">
                <a16:creationId xmlns:a16="http://schemas.microsoft.com/office/drawing/2014/main" id="{A99EA0C2-411B-306D-061A-D06A9D35EE82}"/>
              </a:ext>
            </a:extLst>
          </p:cNvPr>
          <p:cNvSpPr>
            <a:spLocks noGrp="1"/>
          </p:cNvSpPr>
          <p:nvPr>
            <p:ph sz="quarter" idx="11"/>
          </p:nvPr>
        </p:nvSpPr>
        <p:spPr>
          <a:xfrm>
            <a:off x="6178825" y="1093788"/>
            <a:ext cx="4970186" cy="4839873"/>
          </a:xfrm>
        </p:spPr>
        <p:txBody>
          <a:bodyPr/>
          <a:lstStyle>
            <a:lvl1pPr marL="228600" indent="-228600">
              <a:buClr>
                <a:schemeClr val="accent5"/>
              </a:buClr>
              <a:buSzPct val="90000"/>
              <a:buFont typeface="Wingdings" pitchFamily="2" charset="2"/>
              <a:buChar char="§"/>
              <a:defRPr sz="28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a:extLst>
              <a:ext uri="{FF2B5EF4-FFF2-40B4-BE49-F238E27FC236}">
                <a16:creationId xmlns:a16="http://schemas.microsoft.com/office/drawing/2014/main" id="{74ED3822-D9C9-C26C-9B9E-82A8DEBD905E}"/>
              </a:ext>
            </a:extLst>
          </p:cNvPr>
          <p:cNvPicPr>
            <a:picLocks noChangeAspect="1"/>
          </p:cNvPicPr>
          <p:nvPr userDrawn="1"/>
        </p:nvPicPr>
        <p:blipFill>
          <a:blip r:embed="rId3"/>
          <a:stretch>
            <a:fillRect/>
          </a:stretch>
        </p:blipFill>
        <p:spPr>
          <a:xfrm>
            <a:off x="1042851" y="6176065"/>
            <a:ext cx="4318000" cy="457200"/>
          </a:xfrm>
          <a:prstGeom prst="rect">
            <a:avLst/>
          </a:prstGeom>
        </p:spPr>
      </p:pic>
    </p:spTree>
    <p:extLst>
      <p:ext uri="{BB962C8B-B14F-4D97-AF65-F5344CB8AC3E}">
        <p14:creationId xmlns:p14="http://schemas.microsoft.com/office/powerpoint/2010/main" val="29257313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 Comparison">
    <p:bg>
      <p:bgPr>
        <a:solidFill>
          <a:schemeClr val="accent4"/>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9" y="1639957"/>
            <a:ext cx="4970186" cy="4293704"/>
          </a:xfrm>
        </p:spPr>
        <p:txBody>
          <a:bodyPr/>
          <a:lstStyle>
            <a:lvl1pPr marL="228600" indent="-228600">
              <a:buClr>
                <a:schemeClr val="accent5"/>
              </a:buClr>
              <a:buSzPct val="90000"/>
              <a:buFont typeface="Wingdings" pitchFamily="2" charset="2"/>
              <a:buChar char="§"/>
              <a:defRPr sz="28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A6E5376C-89E7-980B-1EFA-39E928101426}"/>
              </a:ext>
            </a:extLst>
          </p:cNvPr>
          <p:cNvPicPr>
            <a:picLocks noChangeAspect="1"/>
          </p:cNvPicPr>
          <p:nvPr userDrawn="1"/>
        </p:nvPicPr>
        <p:blipFill>
          <a:blip r:embed="rId3"/>
          <a:stretch>
            <a:fillRect/>
          </a:stretch>
        </p:blipFill>
        <p:spPr>
          <a:xfrm>
            <a:off x="1042851" y="6176065"/>
            <a:ext cx="4318000" cy="457200"/>
          </a:xfrm>
          <a:prstGeom prst="rect">
            <a:avLst/>
          </a:prstGeom>
        </p:spPr>
      </p:pic>
      <p:sp>
        <p:nvSpPr>
          <p:cNvPr id="6" name="Content Placeholder 4">
            <a:extLst>
              <a:ext uri="{FF2B5EF4-FFF2-40B4-BE49-F238E27FC236}">
                <a16:creationId xmlns:a16="http://schemas.microsoft.com/office/drawing/2014/main" id="{A99EA0C2-411B-306D-061A-D06A9D35EE82}"/>
              </a:ext>
            </a:extLst>
          </p:cNvPr>
          <p:cNvSpPr>
            <a:spLocks noGrp="1"/>
          </p:cNvSpPr>
          <p:nvPr>
            <p:ph sz="quarter" idx="11"/>
          </p:nvPr>
        </p:nvSpPr>
        <p:spPr>
          <a:xfrm>
            <a:off x="6178825" y="1639957"/>
            <a:ext cx="4970186" cy="4293704"/>
          </a:xfrm>
        </p:spPr>
        <p:txBody>
          <a:bodyPr/>
          <a:lstStyle>
            <a:lvl1pPr marL="228600" indent="-228600">
              <a:buClr>
                <a:schemeClr val="accent5"/>
              </a:buClr>
              <a:buSzPct val="90000"/>
              <a:buFont typeface="Wingdings" pitchFamily="2" charset="2"/>
              <a:buChar char="§"/>
              <a:defRPr sz="2800" b="0" i="0">
                <a:solidFill>
                  <a:schemeClr val="accent5"/>
                </a:solidFill>
                <a:latin typeface="Acumin Pro Medium" panose="020B0504020202020204" pitchFamily="34" charset="77"/>
              </a:defRPr>
            </a:lvl1pPr>
            <a:lvl2pPr marL="457200" indent="-228600">
              <a:buClr>
                <a:schemeClr val="accent5"/>
              </a:buClr>
              <a:buSzPct val="90000"/>
              <a:buFont typeface="Wingdings" pitchFamily="2" charset="2"/>
              <a:buChar char="§"/>
              <a:defRPr sz="2400" b="0" i="0">
                <a:latin typeface="Acumin Pro Medium" panose="020B0504020202020204" pitchFamily="34" charset="77"/>
              </a:defRPr>
            </a:lvl2pPr>
            <a:lvl3pPr marL="685800" indent="-228600">
              <a:buClr>
                <a:schemeClr val="accent5"/>
              </a:buClr>
              <a:buSzPct val="90000"/>
              <a:buFont typeface="Wingdings" pitchFamily="2" charset="2"/>
              <a:buChar char="§"/>
              <a:defRPr sz="2000" b="0" i="0">
                <a:latin typeface="Acumin Pro Medium" panose="020B0504020202020204" pitchFamily="34" charset="77"/>
              </a:defRPr>
            </a:lvl3pPr>
            <a:lvl4pPr marL="914400" indent="-228600">
              <a:buClr>
                <a:schemeClr val="accent5"/>
              </a:buClr>
              <a:buSzPct val="90000"/>
              <a:buFont typeface="Wingdings" pitchFamily="2" charset="2"/>
              <a:buChar char="§"/>
              <a:defRPr sz="1800" b="0" i="0">
                <a:latin typeface="Acumin Pro Medium" panose="020B0504020202020204" pitchFamily="34" charset="77"/>
              </a:defRPr>
            </a:lvl4pPr>
            <a:lvl5pPr marL="1143000" indent="-228600">
              <a:buClr>
                <a:schemeClr val="accent5"/>
              </a:buClr>
              <a:buSzPct val="90000"/>
              <a:buFont typeface="Wingdings" pitchFamily="2" charset="2"/>
              <a:buChar char="§"/>
              <a:defRPr sz="1600" b="0" i="0">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ABD717BC-3AD8-B12D-AF14-6B58E9A86C30}"/>
              </a:ext>
            </a:extLst>
          </p:cNvPr>
          <p:cNvSpPr>
            <a:spLocks noGrp="1"/>
          </p:cNvSpPr>
          <p:nvPr>
            <p:ph type="body" sz="quarter" idx="12"/>
          </p:nvPr>
        </p:nvSpPr>
        <p:spPr>
          <a:xfrm>
            <a:off x="6178825" y="1110353"/>
            <a:ext cx="4970462" cy="430212"/>
          </a:xfrm>
        </p:spPr>
        <p:txBody>
          <a:bodyPr/>
          <a:lstStyle>
            <a:lvl1pPr marL="0" indent="0">
              <a:buNone/>
              <a:defRPr lang="en-US" sz="2800" b="1" i="0" kern="1200" dirty="0" smtClean="0">
                <a:solidFill>
                  <a:schemeClr val="accent2"/>
                </a:solidFill>
                <a:latin typeface="Acumin Pro SemiCondensed" panose="020B0506020202020204" pitchFamily="34" charset="77"/>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
        <p:nvSpPr>
          <p:cNvPr id="15" name="Text Placeholder 12">
            <a:extLst>
              <a:ext uri="{FF2B5EF4-FFF2-40B4-BE49-F238E27FC236}">
                <a16:creationId xmlns:a16="http://schemas.microsoft.com/office/drawing/2014/main" id="{E4A6E369-C71C-F79C-0308-26F90899B15A}"/>
              </a:ext>
            </a:extLst>
          </p:cNvPr>
          <p:cNvSpPr>
            <a:spLocks noGrp="1"/>
          </p:cNvSpPr>
          <p:nvPr>
            <p:ph type="body" sz="quarter" idx="13"/>
          </p:nvPr>
        </p:nvSpPr>
        <p:spPr>
          <a:xfrm>
            <a:off x="1042851" y="1107496"/>
            <a:ext cx="4970462" cy="430212"/>
          </a:xfrm>
        </p:spPr>
        <p:txBody>
          <a:bodyPr/>
          <a:lstStyle>
            <a:lvl1pPr marL="0" indent="0">
              <a:buNone/>
              <a:defRPr lang="en-US" sz="2800" b="1" i="0" kern="1200" dirty="0" smtClean="0">
                <a:solidFill>
                  <a:schemeClr val="accent2"/>
                </a:solidFill>
                <a:latin typeface="Acumin Pro SemiCondensed" panose="020B0506020202020204" pitchFamily="34" charset="77"/>
                <a:ea typeface="+mn-ea"/>
                <a:cs typeface="+mn-cs"/>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17370861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List &amp; Pic/Chart">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3" name="Subhead"/>
          <p:cNvSpPr>
            <a:spLocks noGrp="1"/>
          </p:cNvSpPr>
          <p:nvPr>
            <p:ph type="subTitle" idx="1" hasCustomPrompt="1"/>
          </p:nvPr>
        </p:nvSpPr>
        <p:spPr>
          <a:xfrm>
            <a:off x="1042988" y="1098187"/>
            <a:ext cx="9234309" cy="430887"/>
          </a:xfrm>
          <a:noFill/>
        </p:spPr>
        <p:txBody>
          <a:bodyPr wrap="square" lIns="0" tIns="0" rIns="0" bIns="0" anchor="t" anchorCtr="0">
            <a:spAutoFit/>
          </a:bodyPr>
          <a:lstStyle>
            <a:lvl1pPr marL="0" indent="0" algn="l">
              <a:buNone/>
              <a:defRPr sz="28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28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042988" y="1723231"/>
            <a:ext cx="5407508" cy="4036582"/>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6683771" y="1723231"/>
            <a:ext cx="4837905" cy="4036582"/>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1" name="Title">
            <a:extLst>
              <a:ext uri="{FF2B5EF4-FFF2-40B4-BE49-F238E27FC236}">
                <a16:creationId xmlns:a16="http://schemas.microsoft.com/office/drawing/2014/main" id="{73FCE1FB-1D53-4B3E-B9DF-63B0A424E4FA}"/>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13" name="Picture 12">
            <a:extLst>
              <a:ext uri="{FF2B5EF4-FFF2-40B4-BE49-F238E27FC236}">
                <a16:creationId xmlns:a16="http://schemas.microsoft.com/office/drawing/2014/main" id="{4236C9BF-AC8A-2BDA-F64A-80F3F15BD7CD}"/>
              </a:ext>
            </a:extLst>
          </p:cNvPr>
          <p:cNvPicPr>
            <a:picLocks noChangeAspect="1"/>
          </p:cNvPicPr>
          <p:nvPr userDrawn="1"/>
        </p:nvPicPr>
        <p:blipFill>
          <a:blip r:embed="rId3"/>
          <a:stretch>
            <a:fillRect/>
          </a:stretch>
        </p:blipFill>
        <p:spPr>
          <a:xfrm>
            <a:off x="1042851" y="6176065"/>
            <a:ext cx="4318000" cy="457200"/>
          </a:xfrm>
          <a:prstGeom prst="rect">
            <a:avLst/>
          </a:prstGeom>
        </p:spPr>
      </p:pic>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4"/>
        </a:solidFill>
        <a:effectLst/>
      </p:bgPr>
    </p:bg>
    <p:spTree>
      <p:nvGrpSpPr>
        <p:cNvPr id="1" name=""/>
        <p:cNvGrpSpPr/>
        <p:nvPr/>
      </p:nvGrpSpPr>
      <p:grpSpPr>
        <a:xfrm>
          <a:off x="0" y="0"/>
          <a:ext cx="0" cy="0"/>
          <a:chOff x="0" y="0"/>
          <a:chExt cx="0" cy="0"/>
        </a:xfrm>
      </p:grpSpPr>
      <p:pic>
        <p:nvPicPr>
          <p:cNvPr id="21" name="Black Bar">
            <a:extLst>
              <a:ext uri="{FF2B5EF4-FFF2-40B4-BE49-F238E27FC236}">
                <a16:creationId xmlns:a16="http://schemas.microsoft.com/office/drawing/2014/main" id="{87C91AFD-CCD5-AA40-82FE-4B69C6151917}"/>
              </a:ext>
            </a:extLst>
          </p:cNvPr>
          <p:cNvPicPr>
            <a:picLocks noChangeAspect="1"/>
          </p:cNvPicPr>
          <p:nvPr/>
        </p:nvPicPr>
        <p:blipFill>
          <a:blip r:embed="rId2"/>
          <a:stretch>
            <a:fillRect/>
          </a:stretch>
        </p:blipFill>
        <p:spPr>
          <a:xfrm>
            <a:off x="7009" y="0"/>
            <a:ext cx="11514667" cy="914400"/>
          </a:xfrm>
          <a:prstGeom prst="rect">
            <a:avLst/>
          </a:prstGeom>
        </p:spPr>
      </p:pic>
      <p:sp>
        <p:nvSpPr>
          <p:cNvPr id="11" name="Title">
            <a:extLst>
              <a:ext uri="{FF2B5EF4-FFF2-40B4-BE49-F238E27FC236}">
                <a16:creationId xmlns:a16="http://schemas.microsoft.com/office/drawing/2014/main" id="{73FCE1FB-1D53-4B3E-B9DF-63B0A424E4FA}"/>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12" name="Picture 11">
            <a:extLst>
              <a:ext uri="{FF2B5EF4-FFF2-40B4-BE49-F238E27FC236}">
                <a16:creationId xmlns:a16="http://schemas.microsoft.com/office/drawing/2014/main" id="{6A74F89E-1635-321A-1C5E-E4DE3032AB5E}"/>
              </a:ext>
            </a:extLst>
          </p:cNvPr>
          <p:cNvPicPr>
            <a:picLocks noChangeAspect="1"/>
          </p:cNvPicPr>
          <p:nvPr userDrawn="1"/>
        </p:nvPicPr>
        <p:blipFill>
          <a:blip r:embed="rId3"/>
          <a:stretch>
            <a:fillRect/>
          </a:stretch>
        </p:blipFill>
        <p:spPr>
          <a:xfrm>
            <a:off x="478183" y="6112565"/>
            <a:ext cx="4318000" cy="457200"/>
          </a:xfrm>
          <a:prstGeom prst="rect">
            <a:avLst/>
          </a:prstGeom>
        </p:spPr>
      </p:pic>
    </p:spTree>
    <p:extLst>
      <p:ext uri="{BB962C8B-B14F-4D97-AF65-F5344CB8AC3E}">
        <p14:creationId xmlns:p14="http://schemas.microsoft.com/office/powerpoint/2010/main" val="334817807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648" userDrawn="1">
          <p15:clr>
            <a:srgbClr val="FBAE40"/>
          </p15:clr>
        </p15:guide>
        <p15:guide id="8" pos="122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vert - Content with Header">
    <p:bg>
      <p:bgPr>
        <a:solidFill>
          <a:schemeClr val="accent5"/>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0"/>
            <a:ext cx="11514667" cy="914400"/>
          </a:xfrm>
          <a:prstGeom prst="rect">
            <a:avLst/>
          </a:prstGeom>
        </p:spPr>
      </p:pic>
      <p:sp>
        <p:nvSpPr>
          <p:cNvPr id="3" name="Subhead"/>
          <p:cNvSpPr>
            <a:spLocks noGrp="1"/>
          </p:cNvSpPr>
          <p:nvPr>
            <p:ph type="subTitle" idx="1" hasCustomPrompt="1"/>
          </p:nvPr>
        </p:nvSpPr>
        <p:spPr>
          <a:xfrm>
            <a:off x="1043554" y="1109678"/>
            <a:ext cx="10188009" cy="430887"/>
          </a:xfrm>
          <a:noFill/>
        </p:spPr>
        <p:txBody>
          <a:bodyPr wrap="square" lIns="0" tIns="0" rIns="0" bIns="0" anchor="t" anchorCtr="0">
            <a:spAutoFit/>
          </a:bodyPr>
          <a:lstStyle>
            <a:lvl1pPr marL="0" indent="0" algn="l">
              <a:buNone/>
              <a:defRPr sz="2800" b="1" i="0">
                <a:solidFill>
                  <a:schemeClr val="accent1">
                    <a:lumMod val="40000"/>
                    <a:lumOff val="60000"/>
                  </a:schemeClr>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28 </a:t>
            </a:r>
            <a:r>
              <a:rPr lang="en-US" dirty="0" err="1"/>
              <a:t>pt</a:t>
            </a:r>
            <a:endParaRPr lang="en-US" dirty="0"/>
          </a:p>
        </p:txBody>
      </p:sp>
      <p:sp>
        <p:nvSpPr>
          <p:cNvPr id="9" name="Content Placeholder 4">
            <a:extLst>
              <a:ext uri="{FF2B5EF4-FFF2-40B4-BE49-F238E27FC236}">
                <a16:creationId xmlns:a16="http://schemas.microsoft.com/office/drawing/2014/main" id="{C174002F-3C70-2DF8-F867-9EE5F2F9772E}"/>
              </a:ext>
            </a:extLst>
          </p:cNvPr>
          <p:cNvSpPr>
            <a:spLocks noGrp="1"/>
          </p:cNvSpPr>
          <p:nvPr>
            <p:ph sz="quarter" idx="10"/>
          </p:nvPr>
        </p:nvSpPr>
        <p:spPr>
          <a:xfrm>
            <a:off x="1042988" y="1749287"/>
            <a:ext cx="10188575" cy="4134678"/>
          </a:xfrm>
        </p:spPr>
        <p:txBody>
          <a:bodyPr/>
          <a:lstStyle>
            <a:lvl1pPr marL="228600" indent="-228600">
              <a:buClr>
                <a:schemeClr val="accent4"/>
              </a:buClr>
              <a:buSzPct val="90000"/>
              <a:buFont typeface="Wingdings" pitchFamily="2" charset="2"/>
              <a:buChar char="§"/>
              <a:defRPr sz="3200" b="0" i="0">
                <a:solidFill>
                  <a:schemeClr val="accent4"/>
                </a:solidFill>
                <a:latin typeface="Acumin Pro Medium" panose="020B0504020202020204" pitchFamily="34" charset="77"/>
              </a:defRPr>
            </a:lvl1pPr>
            <a:lvl2pPr marL="457200" indent="-228600">
              <a:buClr>
                <a:schemeClr val="accent4"/>
              </a:buClr>
              <a:buSzPct val="90000"/>
              <a:buFont typeface="Wingdings" pitchFamily="2" charset="2"/>
              <a:buChar char="§"/>
              <a:defRPr sz="2800" b="0" i="0">
                <a:solidFill>
                  <a:schemeClr val="accent4"/>
                </a:solidFill>
                <a:latin typeface="Acumin Pro Medium" panose="020B0504020202020204" pitchFamily="34" charset="77"/>
              </a:defRPr>
            </a:lvl2pPr>
            <a:lvl3pPr marL="685800" indent="-228600">
              <a:buClr>
                <a:schemeClr val="accent4"/>
              </a:buClr>
              <a:buSzPct val="90000"/>
              <a:buFont typeface="Wingdings" pitchFamily="2" charset="2"/>
              <a:buChar char="§"/>
              <a:defRPr sz="2400" b="0" i="0">
                <a:solidFill>
                  <a:schemeClr val="accent4"/>
                </a:solidFill>
                <a:latin typeface="Acumin Pro Medium" panose="020B0504020202020204" pitchFamily="34" charset="77"/>
              </a:defRPr>
            </a:lvl3pPr>
            <a:lvl4pPr marL="914400" indent="-228600">
              <a:buClr>
                <a:schemeClr val="accent4"/>
              </a:buClr>
              <a:buSzPct val="90000"/>
              <a:buFont typeface="Wingdings" pitchFamily="2" charset="2"/>
              <a:buChar char="§"/>
              <a:defRPr sz="2000" b="0" i="0">
                <a:solidFill>
                  <a:schemeClr val="accent4"/>
                </a:solidFill>
                <a:latin typeface="Acumin Pro Medium" panose="020B0504020202020204" pitchFamily="34" charset="77"/>
              </a:defRPr>
            </a:lvl4pPr>
            <a:lvl5pPr marL="1143000" indent="-228600">
              <a:buClr>
                <a:schemeClr val="accent4"/>
              </a:buClr>
              <a:buSzPct val="90000"/>
              <a:buFont typeface="Wingdings" pitchFamily="2" charset="2"/>
              <a:buChar char="§"/>
              <a:defRPr sz="1800" b="0" i="0">
                <a:solidFill>
                  <a:schemeClr val="accent4"/>
                </a:solidFill>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a:extLst>
              <a:ext uri="{FF2B5EF4-FFF2-40B4-BE49-F238E27FC236}">
                <a16:creationId xmlns:a16="http://schemas.microsoft.com/office/drawing/2014/main" id="{DC76319E-B313-9902-4612-568EC45D4379}"/>
              </a:ext>
            </a:extLst>
          </p:cNvPr>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pic>
        <p:nvPicPr>
          <p:cNvPr id="7" name="Picture 6">
            <a:extLst>
              <a:ext uri="{FF2B5EF4-FFF2-40B4-BE49-F238E27FC236}">
                <a16:creationId xmlns:a16="http://schemas.microsoft.com/office/drawing/2014/main" id="{83BC1C6D-3FAB-4CDE-5A4D-671F52160CC3}"/>
              </a:ext>
            </a:extLst>
          </p:cNvPr>
          <p:cNvPicPr>
            <a:picLocks noChangeAspect="1"/>
          </p:cNvPicPr>
          <p:nvPr userDrawn="1"/>
        </p:nvPicPr>
        <p:blipFill>
          <a:blip r:embed="rId3"/>
          <a:stretch>
            <a:fillRect/>
          </a:stretch>
        </p:blipFill>
        <p:spPr>
          <a:xfrm>
            <a:off x="1042988" y="6145389"/>
            <a:ext cx="4318000" cy="457200"/>
          </a:xfrm>
          <a:prstGeom prst="rect">
            <a:avLst/>
          </a:prstGeom>
        </p:spPr>
      </p:pic>
    </p:spTree>
    <p:extLst>
      <p:ext uri="{BB962C8B-B14F-4D97-AF65-F5344CB8AC3E}">
        <p14:creationId xmlns:p14="http://schemas.microsoft.com/office/powerpoint/2010/main" val="66194160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vert - Content Only">
    <p:bg>
      <p:bgPr>
        <a:solidFill>
          <a:schemeClr val="accent5"/>
        </a:solidFill>
        <a:effectLst/>
      </p:bgPr>
    </p:bg>
    <p:spTree>
      <p:nvGrpSpPr>
        <p:cNvPr id="1" name=""/>
        <p:cNvGrpSpPr/>
        <p:nvPr/>
      </p:nvGrpSpPr>
      <p:grpSpPr>
        <a:xfrm>
          <a:off x="0" y="0"/>
          <a:ext cx="0" cy="0"/>
          <a:chOff x="0" y="0"/>
          <a:chExt cx="0" cy="0"/>
        </a:xfrm>
      </p:grpSpPr>
      <p:pic>
        <p:nvPicPr>
          <p:cNvPr id="27" name="Black Bar">
            <a:extLst>
              <a:ext uri="{FF2B5EF4-FFF2-40B4-BE49-F238E27FC236}">
                <a16:creationId xmlns:a16="http://schemas.microsoft.com/office/drawing/2014/main" id="{6283C7A5-FA96-634B-82F6-99BF44D20F7C}"/>
              </a:ext>
            </a:extLst>
          </p:cNvPr>
          <p:cNvPicPr>
            <a:picLocks noChangeAspect="1"/>
          </p:cNvPicPr>
          <p:nvPr/>
        </p:nvPicPr>
        <p:blipFill>
          <a:blip r:embed="rId2">
            <a:duotone>
              <a:schemeClr val="accent2">
                <a:shade val="45000"/>
                <a:satMod val="135000"/>
              </a:schemeClr>
              <a:prstClr val="white"/>
            </a:duotone>
          </a:blip>
          <a:stretch>
            <a:fillRect/>
          </a:stretch>
        </p:blipFill>
        <p:spPr>
          <a:xfrm>
            <a:off x="7009" y="0"/>
            <a:ext cx="11514667" cy="914400"/>
          </a:xfrm>
          <a:prstGeom prst="rect">
            <a:avLst/>
          </a:prstGeom>
        </p:spPr>
      </p:pic>
      <p:sp>
        <p:nvSpPr>
          <p:cNvPr id="2" name="Title"/>
          <p:cNvSpPr>
            <a:spLocks noGrp="1"/>
          </p:cNvSpPr>
          <p:nvPr>
            <p:ph type="ctrTitle" hasCustomPrompt="1"/>
          </p:nvPr>
        </p:nvSpPr>
        <p:spPr bwMode="blackWhite">
          <a:xfrm>
            <a:off x="1042988" y="345013"/>
            <a:ext cx="9234309" cy="569387"/>
          </a:xfrm>
          <a:prstGeom prst="rect">
            <a:avLst/>
          </a:prstGeom>
          <a:noFill/>
          <a:ln w="38100">
            <a:noFill/>
          </a:ln>
        </p:spPr>
        <p:txBody>
          <a:bodyPr wrap="square" lIns="0" tIns="0" rIns="0" bIns="0" anchor="t" anchorCtr="0">
            <a:spAutoFit/>
          </a:bodyPr>
          <a:lstStyle>
            <a:lvl1pPr algn="l">
              <a:defRPr sz="4000" b="1" i="1" cap="none" spc="0">
                <a:solidFill>
                  <a:schemeClr val="accent4"/>
                </a:solidFill>
                <a:latin typeface="Acumin Pro ExtraCondensed" panose="020B0508020202020204" pitchFamily="34" charset="77"/>
              </a:defRPr>
            </a:lvl1pPr>
          </a:lstStyle>
          <a:p>
            <a:r>
              <a:rPr lang="en-US" dirty="0"/>
              <a:t>Title </a:t>
            </a:r>
            <a:r>
              <a:rPr lang="en-US" dirty="0" err="1"/>
              <a:t>Acumin</a:t>
            </a:r>
            <a:r>
              <a:rPr lang="en-US" dirty="0"/>
              <a:t> Pro Extra Cond Bold Italic 40 </a:t>
            </a:r>
            <a:r>
              <a:rPr lang="en-US" dirty="0" err="1"/>
              <a:t>pt</a:t>
            </a:r>
            <a:endParaRPr lang="en-US" dirty="0"/>
          </a:p>
        </p:txBody>
      </p:sp>
      <p:sp>
        <p:nvSpPr>
          <p:cNvPr id="5" name="Content Placeholder 4">
            <a:extLst>
              <a:ext uri="{FF2B5EF4-FFF2-40B4-BE49-F238E27FC236}">
                <a16:creationId xmlns:a16="http://schemas.microsoft.com/office/drawing/2014/main" id="{FB1B67A6-BE66-5AC7-A069-309FBA1053EA}"/>
              </a:ext>
            </a:extLst>
          </p:cNvPr>
          <p:cNvSpPr>
            <a:spLocks noGrp="1"/>
          </p:cNvSpPr>
          <p:nvPr>
            <p:ph sz="quarter" idx="10"/>
          </p:nvPr>
        </p:nvSpPr>
        <p:spPr>
          <a:xfrm>
            <a:off x="1042988" y="1093788"/>
            <a:ext cx="10188575" cy="4839873"/>
          </a:xfrm>
        </p:spPr>
        <p:txBody>
          <a:bodyPr/>
          <a:lstStyle>
            <a:lvl1pPr marL="228600" indent="-228600">
              <a:buClr>
                <a:schemeClr val="accent4"/>
              </a:buClr>
              <a:buSzPct val="90000"/>
              <a:buFont typeface="Wingdings" pitchFamily="2" charset="2"/>
              <a:buChar char="§"/>
              <a:defRPr sz="3200" b="0" i="0">
                <a:solidFill>
                  <a:schemeClr val="accent4"/>
                </a:solidFill>
                <a:latin typeface="Acumin Pro Medium" panose="020B0504020202020204" pitchFamily="34" charset="77"/>
              </a:defRPr>
            </a:lvl1pPr>
            <a:lvl2pPr marL="457200" indent="-228600">
              <a:buClr>
                <a:schemeClr val="accent4"/>
              </a:buClr>
              <a:buSzPct val="90000"/>
              <a:buFont typeface="Wingdings" pitchFamily="2" charset="2"/>
              <a:buChar char="§"/>
              <a:defRPr sz="2800" b="0" i="0">
                <a:solidFill>
                  <a:schemeClr val="accent4"/>
                </a:solidFill>
                <a:latin typeface="Acumin Pro Medium" panose="020B0504020202020204" pitchFamily="34" charset="77"/>
              </a:defRPr>
            </a:lvl2pPr>
            <a:lvl3pPr marL="685800" indent="-228600">
              <a:buClr>
                <a:schemeClr val="accent4"/>
              </a:buClr>
              <a:buSzPct val="90000"/>
              <a:buFont typeface="Wingdings" pitchFamily="2" charset="2"/>
              <a:buChar char="§"/>
              <a:defRPr sz="2400" b="0" i="0">
                <a:solidFill>
                  <a:schemeClr val="accent4"/>
                </a:solidFill>
                <a:latin typeface="Acumin Pro Medium" panose="020B0504020202020204" pitchFamily="34" charset="77"/>
              </a:defRPr>
            </a:lvl3pPr>
            <a:lvl4pPr marL="914400" indent="-228600">
              <a:buClr>
                <a:schemeClr val="accent4"/>
              </a:buClr>
              <a:buSzPct val="90000"/>
              <a:buFont typeface="Wingdings" pitchFamily="2" charset="2"/>
              <a:buChar char="§"/>
              <a:defRPr sz="2000" b="0" i="0">
                <a:solidFill>
                  <a:schemeClr val="accent4"/>
                </a:solidFill>
                <a:latin typeface="Acumin Pro Medium" panose="020B0504020202020204" pitchFamily="34" charset="77"/>
              </a:defRPr>
            </a:lvl4pPr>
            <a:lvl5pPr marL="1143000" indent="-228600">
              <a:buClr>
                <a:schemeClr val="accent4"/>
              </a:buClr>
              <a:buSzPct val="90000"/>
              <a:buFont typeface="Wingdings" pitchFamily="2" charset="2"/>
              <a:buChar char="§"/>
              <a:defRPr sz="1800" b="0" i="0">
                <a:solidFill>
                  <a:schemeClr val="accent4"/>
                </a:solidFill>
                <a:latin typeface="Acumin Pro Medium" panose="020B0504020202020204" pitchFamily="34"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a:extLst>
              <a:ext uri="{FF2B5EF4-FFF2-40B4-BE49-F238E27FC236}">
                <a16:creationId xmlns:a16="http://schemas.microsoft.com/office/drawing/2014/main" id="{FB86E122-E0C4-816F-5596-957EFF744879}"/>
              </a:ext>
            </a:extLst>
          </p:cNvPr>
          <p:cNvPicPr>
            <a:picLocks noChangeAspect="1"/>
          </p:cNvPicPr>
          <p:nvPr userDrawn="1"/>
        </p:nvPicPr>
        <p:blipFill>
          <a:blip r:embed="rId3"/>
          <a:stretch>
            <a:fillRect/>
          </a:stretch>
        </p:blipFill>
        <p:spPr>
          <a:xfrm>
            <a:off x="1042988" y="6145389"/>
            <a:ext cx="4318000" cy="457200"/>
          </a:xfrm>
          <a:prstGeom prst="rect">
            <a:avLst/>
          </a:prstGeom>
        </p:spPr>
      </p:pic>
    </p:spTree>
    <p:extLst>
      <p:ext uri="{BB962C8B-B14F-4D97-AF65-F5344CB8AC3E}">
        <p14:creationId xmlns:p14="http://schemas.microsoft.com/office/powerpoint/2010/main" val="51785153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32" userDrawn="1">
          <p15:clr>
            <a:srgbClr val="FBAE40"/>
          </p15:clr>
        </p15:guide>
        <p15:guide id="7" pos="1224" userDrawn="1">
          <p15:clr>
            <a:srgbClr val="FBAE40"/>
          </p15:clr>
        </p15:guide>
        <p15:guide id="8" pos="648" userDrawn="1">
          <p15:clr>
            <a:srgbClr val="FBAE40"/>
          </p15:clr>
        </p15:guide>
        <p15:guide id="9" pos="153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09" r:id="rId1"/>
    <p:sldLayoutId id="2147483720" r:id="rId2"/>
    <p:sldLayoutId id="2147483726" r:id="rId3"/>
    <p:sldLayoutId id="2147483727" r:id="rId4"/>
    <p:sldLayoutId id="2147483728" r:id="rId5"/>
    <p:sldLayoutId id="2147483721" r:id="rId6"/>
    <p:sldLayoutId id="2147483729" r:id="rId7"/>
    <p:sldLayoutId id="2147483736" r:id="rId8"/>
    <p:sldLayoutId id="2147483735" r:id="rId9"/>
    <p:sldLayoutId id="2147483734" r:id="rId10"/>
    <p:sldLayoutId id="2147483733" r:id="rId11"/>
    <p:sldLayoutId id="2147483731" r:id="rId12"/>
    <p:sldLayoutId id="2147483730" r:id="rId13"/>
    <p:sldLayoutId id="2147483723" r:id="rId14"/>
    <p:sldLayoutId id="2147483737" r:id="rId15"/>
    <p:sldLayoutId id="2147483725" r:id="rId16"/>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engineering.purdue.edu/fye_i2i/ti-kit-activities-getting-started/"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24CB0-4611-4126-BC04-9FA8E417F98B}"/>
              </a:ext>
            </a:extLst>
          </p:cNvPr>
          <p:cNvSpPr>
            <a:spLocks noGrp="1"/>
          </p:cNvSpPr>
          <p:nvPr>
            <p:ph type="ctrTitle"/>
          </p:nvPr>
        </p:nvSpPr>
        <p:spPr/>
        <p:txBody>
          <a:bodyPr/>
          <a:lstStyle/>
          <a:p>
            <a:r>
              <a:rPr lang="en-US" dirty="0"/>
              <a:t>In-Class Activity</a:t>
            </a:r>
          </a:p>
        </p:txBody>
      </p:sp>
      <p:sp>
        <p:nvSpPr>
          <p:cNvPr id="3" name="Subtitle 2">
            <a:extLst>
              <a:ext uri="{FF2B5EF4-FFF2-40B4-BE49-F238E27FC236}">
                <a16:creationId xmlns:a16="http://schemas.microsoft.com/office/drawing/2014/main" id="{2BF61558-9712-45C9-959B-3F4BA6A77057}"/>
              </a:ext>
            </a:extLst>
          </p:cNvPr>
          <p:cNvSpPr>
            <a:spLocks noGrp="1"/>
          </p:cNvSpPr>
          <p:nvPr>
            <p:ph type="subTitle" idx="1"/>
          </p:nvPr>
        </p:nvSpPr>
        <p:spPr/>
        <p:txBody>
          <a:bodyPr/>
          <a:lstStyle/>
          <a:p>
            <a:r>
              <a:rPr lang="en-US" dirty="0"/>
              <a:t>Class 04A</a:t>
            </a:r>
          </a:p>
        </p:txBody>
      </p:sp>
      <p:sp>
        <p:nvSpPr>
          <p:cNvPr id="4" name="Text Placeholder 3">
            <a:extLst>
              <a:ext uri="{FF2B5EF4-FFF2-40B4-BE49-F238E27FC236}">
                <a16:creationId xmlns:a16="http://schemas.microsoft.com/office/drawing/2014/main" id="{F9ABD347-D918-4D92-B108-A4BE54E8F7F3}"/>
              </a:ext>
            </a:extLst>
          </p:cNvPr>
          <p:cNvSpPr>
            <a:spLocks noGrp="1"/>
          </p:cNvSpPr>
          <p:nvPr>
            <p:ph type="body" sz="quarter" idx="14"/>
          </p:nvPr>
        </p:nvSpPr>
        <p:spPr/>
        <p:txBody>
          <a:bodyPr/>
          <a:lstStyle/>
          <a:p>
            <a:pPr algn="ctr"/>
            <a:r>
              <a:rPr lang="en-US" dirty="0"/>
              <a:t>Solar Project w/ TI Kits</a:t>
            </a:r>
          </a:p>
        </p:txBody>
      </p:sp>
    </p:spTree>
    <p:extLst>
      <p:ext uri="{BB962C8B-B14F-4D97-AF65-F5344CB8AC3E}">
        <p14:creationId xmlns:p14="http://schemas.microsoft.com/office/powerpoint/2010/main" val="685344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B8734-C879-481A-B18F-8F9E66AFADB7}"/>
              </a:ext>
            </a:extLst>
          </p:cNvPr>
          <p:cNvSpPr>
            <a:spLocks noGrp="1"/>
          </p:cNvSpPr>
          <p:nvPr>
            <p:ph type="ctrTitle"/>
          </p:nvPr>
        </p:nvSpPr>
        <p:spPr/>
        <p:txBody>
          <a:bodyPr/>
          <a:lstStyle/>
          <a:p>
            <a:r>
              <a:rPr lang="en-US" dirty="0"/>
              <a:t>In-Class Activity: Solar Project w/ TI Kits</a:t>
            </a:r>
          </a:p>
        </p:txBody>
      </p:sp>
      <p:sp>
        <p:nvSpPr>
          <p:cNvPr id="3" name="Content Placeholder 2">
            <a:extLst>
              <a:ext uri="{FF2B5EF4-FFF2-40B4-BE49-F238E27FC236}">
                <a16:creationId xmlns:a16="http://schemas.microsoft.com/office/drawing/2014/main" id="{90D0100F-D5E1-4ECB-8964-D45115C5FD25}"/>
              </a:ext>
            </a:extLst>
          </p:cNvPr>
          <p:cNvSpPr>
            <a:spLocks noGrp="1"/>
          </p:cNvSpPr>
          <p:nvPr>
            <p:ph sz="quarter" idx="10"/>
          </p:nvPr>
        </p:nvSpPr>
        <p:spPr/>
        <p:txBody>
          <a:bodyPr/>
          <a:lstStyle/>
          <a:p>
            <a:pPr marL="0" indent="0">
              <a:buNone/>
            </a:pPr>
            <a:r>
              <a:rPr lang="en-US" sz="2000" b="1" dirty="0"/>
              <a:t>Goal: </a:t>
            </a:r>
            <a:r>
              <a:rPr lang="en-US" sz="2000" dirty="0"/>
              <a:t>To provide hands-on experience collecting data relevant to solar energy utilizing the TI Kits.</a:t>
            </a:r>
          </a:p>
          <a:p>
            <a:pPr marL="0" indent="0">
              <a:buNone/>
            </a:pPr>
            <a:endParaRPr lang="en-US" dirty="0"/>
          </a:p>
        </p:txBody>
      </p:sp>
      <p:pic>
        <p:nvPicPr>
          <p:cNvPr id="7" name="Picture 6" descr="This is a side view of the TI Kit Microcontroller connected to the Grove Starter Kit Booster Pack and buzzer to show the connections between the microcontroller and the boosterpack.">
            <a:extLst>
              <a:ext uri="{FF2B5EF4-FFF2-40B4-BE49-F238E27FC236}">
                <a16:creationId xmlns:a16="http://schemas.microsoft.com/office/drawing/2014/main" id="{6A2C6EA9-5409-F7EA-4AB8-65FCAF06D91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42988" y="2147362"/>
            <a:ext cx="4556428" cy="3421069"/>
          </a:xfrm>
          <a:prstGeom prst="rect">
            <a:avLst/>
          </a:prstGeom>
          <a:noFill/>
          <a:ln>
            <a:noFill/>
          </a:ln>
        </p:spPr>
      </p:pic>
      <p:sp>
        <p:nvSpPr>
          <p:cNvPr id="8" name="TextBox 7">
            <a:extLst>
              <a:ext uri="{FF2B5EF4-FFF2-40B4-BE49-F238E27FC236}">
                <a16:creationId xmlns:a16="http://schemas.microsoft.com/office/drawing/2014/main" id="{79D8E18A-AD90-5941-3B20-4DF1B2C3B300}"/>
              </a:ext>
            </a:extLst>
          </p:cNvPr>
          <p:cNvSpPr txBox="1"/>
          <p:nvPr/>
        </p:nvSpPr>
        <p:spPr>
          <a:xfrm>
            <a:off x="6377856" y="4199541"/>
            <a:ext cx="4771156" cy="1938992"/>
          </a:xfrm>
          <a:prstGeom prst="rect">
            <a:avLst/>
          </a:prstGeom>
          <a:noFill/>
        </p:spPr>
        <p:txBody>
          <a:bodyPr wrap="square" rtlCol="0">
            <a:spAutoFit/>
          </a:bodyPr>
          <a:lstStyle/>
          <a:p>
            <a:r>
              <a:rPr lang="en-US" sz="2000" b="1" dirty="0"/>
              <a:t>Outcomes/Expected Results:</a:t>
            </a:r>
          </a:p>
          <a:p>
            <a:pPr marL="285750" indent="-285750">
              <a:buFont typeface="Arial" panose="020B0604020202020204" pitchFamily="34" charset="0"/>
              <a:buChar char="•"/>
            </a:pPr>
            <a:r>
              <a:rPr lang="en-US" sz="2000" dirty="0"/>
              <a:t>Display the light sensor output on a four-digit display</a:t>
            </a:r>
          </a:p>
          <a:p>
            <a:pPr marL="285750" indent="-285750">
              <a:buFont typeface="Arial" panose="020B0604020202020204" pitchFamily="34" charset="0"/>
              <a:buChar char="•"/>
            </a:pPr>
            <a:r>
              <a:rPr lang="en-US" sz="2000" dirty="0"/>
              <a:t>Record data from TI Kits to a csv file</a:t>
            </a:r>
          </a:p>
          <a:p>
            <a:pPr marL="285750" indent="-285750">
              <a:buFont typeface="Arial" panose="020B0604020202020204" pitchFamily="34" charset="0"/>
              <a:buChar char="•"/>
            </a:pPr>
            <a:r>
              <a:rPr lang="en-US" sz="2000" dirty="0"/>
              <a:t>Simulate the effect of various layers of cloud cover on solar energy</a:t>
            </a:r>
          </a:p>
        </p:txBody>
      </p:sp>
      <p:pic>
        <p:nvPicPr>
          <p:cNvPr id="4" name="Picture 3" descr="This image depicts the TI Kit Booster Pack with the light sensor and the four-digit display connected.">
            <a:extLst>
              <a:ext uri="{FF2B5EF4-FFF2-40B4-BE49-F238E27FC236}">
                <a16:creationId xmlns:a16="http://schemas.microsoft.com/office/drawing/2014/main" id="{FDA1472C-A852-BD63-01E7-4E120E32654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812782" y="939297"/>
            <a:ext cx="3671394" cy="2755807"/>
          </a:xfrm>
          <a:prstGeom prst="rect">
            <a:avLst/>
          </a:prstGeom>
          <a:noFill/>
          <a:ln>
            <a:noFill/>
          </a:ln>
        </p:spPr>
      </p:pic>
      <p:sp>
        <p:nvSpPr>
          <p:cNvPr id="9" name="TextBox 8">
            <a:extLst>
              <a:ext uri="{FF2B5EF4-FFF2-40B4-BE49-F238E27FC236}">
                <a16:creationId xmlns:a16="http://schemas.microsoft.com/office/drawing/2014/main" id="{80425928-2DD8-BBC7-1D70-17495EE4CD64}"/>
              </a:ext>
            </a:extLst>
          </p:cNvPr>
          <p:cNvSpPr txBox="1"/>
          <p:nvPr/>
        </p:nvSpPr>
        <p:spPr>
          <a:xfrm>
            <a:off x="635559" y="5579546"/>
            <a:ext cx="6094324" cy="369332"/>
          </a:xfrm>
          <a:prstGeom prst="rect">
            <a:avLst/>
          </a:prstGeom>
          <a:noFill/>
        </p:spPr>
        <p:txBody>
          <a:bodyPr wrap="square">
            <a:spAutoFit/>
          </a:bodyPr>
          <a:lstStyle/>
          <a:p>
            <a:r>
              <a:rPr lang="en-US" dirty="0"/>
              <a:t>Figure 1: </a:t>
            </a:r>
            <a:r>
              <a:rPr lang="en-US" sz="1800" dirty="0">
                <a:effectLst/>
                <a:latin typeface="Calibri" panose="020F0502020204030204" pitchFamily="34" charset="0"/>
                <a:ea typeface="Calibri" panose="020F0502020204030204" pitchFamily="34" charset="0"/>
              </a:rPr>
              <a:t> </a:t>
            </a:r>
            <a:r>
              <a:rPr lang="en-US" dirty="0">
                <a:latin typeface="Calibri" panose="020F0502020204030204" pitchFamily="34" charset="0"/>
                <a:ea typeface="Calibri" panose="020F0502020204030204" pitchFamily="34" charset="0"/>
              </a:rPr>
              <a:t>Side </a:t>
            </a:r>
            <a:r>
              <a:rPr lang="en-US" sz="1800" dirty="0">
                <a:effectLst/>
                <a:latin typeface="Calibri" panose="020F0502020204030204" pitchFamily="34" charset="0"/>
                <a:ea typeface="Calibri" panose="020F0502020204030204" pitchFamily="34" charset="0"/>
              </a:rPr>
              <a:t>View of </a:t>
            </a:r>
            <a:r>
              <a:rPr lang="en-US" sz="1800" dirty="0" err="1">
                <a:effectLst/>
                <a:latin typeface="Calibri" panose="020F0502020204030204" pitchFamily="34" charset="0"/>
                <a:ea typeface="Calibri" panose="020F0502020204030204" pitchFamily="34" charset="0"/>
              </a:rPr>
              <a:t>Boosterpack</a:t>
            </a:r>
            <a:r>
              <a:rPr lang="en-US" sz="1800" dirty="0">
                <a:effectLst/>
                <a:latin typeface="Calibri" panose="020F0502020204030204" pitchFamily="34" charset="0"/>
                <a:ea typeface="Calibri" panose="020F0502020204030204" pitchFamily="34" charset="0"/>
              </a:rPr>
              <a:t> to TI Kit Connection</a:t>
            </a:r>
            <a:endParaRPr lang="en-US" dirty="0"/>
          </a:p>
        </p:txBody>
      </p:sp>
      <p:sp>
        <p:nvSpPr>
          <p:cNvPr id="11" name="TextBox 10">
            <a:extLst>
              <a:ext uri="{FF2B5EF4-FFF2-40B4-BE49-F238E27FC236}">
                <a16:creationId xmlns:a16="http://schemas.microsoft.com/office/drawing/2014/main" id="{47B526E8-B8A3-7336-AE1F-FE918F810FF7}"/>
              </a:ext>
            </a:extLst>
          </p:cNvPr>
          <p:cNvSpPr txBox="1"/>
          <p:nvPr/>
        </p:nvSpPr>
        <p:spPr>
          <a:xfrm>
            <a:off x="6065563" y="3635046"/>
            <a:ext cx="6094324" cy="646331"/>
          </a:xfrm>
          <a:prstGeom prst="rect">
            <a:avLst/>
          </a:prstGeom>
          <a:noFill/>
        </p:spPr>
        <p:txBody>
          <a:bodyPr wrap="square">
            <a:spAutoFit/>
          </a:bodyPr>
          <a:lstStyle/>
          <a:p>
            <a:r>
              <a:rPr lang="en-US" dirty="0"/>
              <a:t>Figure 2: </a:t>
            </a:r>
            <a:r>
              <a:rPr lang="en-US" sz="1800" dirty="0" err="1">
                <a:effectLst/>
                <a:latin typeface="Calibri" panose="020F0502020204030204" pitchFamily="34" charset="0"/>
                <a:ea typeface="Calibri" panose="020F0502020204030204" pitchFamily="34" charset="0"/>
              </a:rPr>
              <a:t>Boosterpack</a:t>
            </a:r>
            <a:r>
              <a:rPr lang="en-US" sz="1800" dirty="0">
                <a:effectLst/>
                <a:latin typeface="Calibri" panose="020F0502020204030204" pitchFamily="34" charset="0"/>
                <a:ea typeface="Calibri" panose="020F0502020204030204" pitchFamily="34" charset="0"/>
              </a:rPr>
              <a:t> with Light sensor and Four Digit Digital Display</a:t>
            </a:r>
            <a:endParaRPr lang="en-US" dirty="0"/>
          </a:p>
        </p:txBody>
      </p:sp>
    </p:spTree>
    <p:extLst>
      <p:ext uri="{BB962C8B-B14F-4D97-AF65-F5344CB8AC3E}">
        <p14:creationId xmlns:p14="http://schemas.microsoft.com/office/powerpoint/2010/main" val="2399333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6CDC9242-771A-F796-3D1B-D03DA157EB54}"/>
              </a:ext>
            </a:extLst>
          </p:cNvPr>
          <p:cNvSpPr>
            <a:spLocks noGrp="1"/>
          </p:cNvSpPr>
          <p:nvPr>
            <p:ph type="subTitle" idx="1"/>
          </p:nvPr>
        </p:nvSpPr>
        <p:spPr/>
        <p:txBody>
          <a:bodyPr/>
          <a:lstStyle/>
          <a:p>
            <a:r>
              <a:rPr lang="en-US" dirty="0"/>
              <a:t>Equipment List:</a:t>
            </a:r>
          </a:p>
        </p:txBody>
      </p:sp>
      <p:sp>
        <p:nvSpPr>
          <p:cNvPr id="9" name="Content Placeholder 8">
            <a:extLst>
              <a:ext uri="{FF2B5EF4-FFF2-40B4-BE49-F238E27FC236}">
                <a16:creationId xmlns:a16="http://schemas.microsoft.com/office/drawing/2014/main" id="{97832AA3-C1F7-CE86-421F-A901FED46D49}"/>
              </a:ext>
            </a:extLst>
          </p:cNvPr>
          <p:cNvSpPr>
            <a:spLocks noGrp="1"/>
          </p:cNvSpPr>
          <p:nvPr>
            <p:ph sz="quarter" idx="10"/>
          </p:nvPr>
        </p:nvSpPr>
        <p:spPr>
          <a:xfrm>
            <a:off x="1042988" y="1749287"/>
            <a:ext cx="4675671" cy="4134678"/>
          </a:xfrm>
        </p:spPr>
        <p:txBody>
          <a:bodyPr>
            <a:normAutofit fontScale="85000" lnSpcReduction="20000"/>
          </a:bodyPr>
          <a:lstStyle/>
          <a:p>
            <a:r>
              <a:rPr lang="en-US" dirty="0"/>
              <a:t>TI Kit Microcontroller</a:t>
            </a:r>
          </a:p>
          <a:p>
            <a:r>
              <a:rPr lang="en-US" dirty="0"/>
              <a:t>TI Kit Booster Pack</a:t>
            </a:r>
          </a:p>
          <a:p>
            <a:r>
              <a:rPr lang="en-US" dirty="0"/>
              <a:t>USB A to Micro USB </a:t>
            </a:r>
            <a:r>
              <a:rPr lang="en-US" dirty="0" err="1"/>
              <a:t>Powercable</a:t>
            </a:r>
            <a:endParaRPr lang="en-US" dirty="0"/>
          </a:p>
          <a:p>
            <a:r>
              <a:rPr lang="en-US" dirty="0"/>
              <a:t>2x Four Prong Connector Cable</a:t>
            </a:r>
          </a:p>
          <a:p>
            <a:r>
              <a:rPr lang="en-US" dirty="0"/>
              <a:t>Grove Starter Kit Light Sensor</a:t>
            </a:r>
          </a:p>
          <a:p>
            <a:r>
              <a:rPr lang="en-US" dirty="0"/>
              <a:t>Grove Starter Kit Four Digit Display</a:t>
            </a:r>
          </a:p>
          <a:p>
            <a:endParaRPr lang="en-US" dirty="0"/>
          </a:p>
        </p:txBody>
      </p:sp>
      <p:sp>
        <p:nvSpPr>
          <p:cNvPr id="2" name="Title 1">
            <a:extLst>
              <a:ext uri="{FF2B5EF4-FFF2-40B4-BE49-F238E27FC236}">
                <a16:creationId xmlns:a16="http://schemas.microsoft.com/office/drawing/2014/main" id="{B134CF2C-FB83-D688-464F-E41C47091E7E}"/>
              </a:ext>
            </a:extLst>
          </p:cNvPr>
          <p:cNvSpPr>
            <a:spLocks noGrp="1"/>
          </p:cNvSpPr>
          <p:nvPr>
            <p:ph type="ctrTitle"/>
          </p:nvPr>
        </p:nvSpPr>
        <p:spPr/>
        <p:txBody>
          <a:bodyPr/>
          <a:lstStyle/>
          <a:p>
            <a:r>
              <a:rPr lang="en-US" dirty="0"/>
              <a:t>In-Class Activity: Solar Project w/ TI Kits</a:t>
            </a:r>
          </a:p>
        </p:txBody>
      </p:sp>
      <p:pic>
        <p:nvPicPr>
          <p:cNvPr id="6" name="Picture 5" descr="This image depicts the Grove Starter Kit Four-digit digital display.">
            <a:extLst>
              <a:ext uri="{FF2B5EF4-FFF2-40B4-BE49-F238E27FC236}">
                <a16:creationId xmlns:a16="http://schemas.microsoft.com/office/drawing/2014/main" id="{7B75A015-29AA-F827-B3FC-73DF46CA77FC}"/>
              </a:ext>
            </a:extLst>
          </p:cNvPr>
          <p:cNvPicPr>
            <a:picLocks noChangeAspect="1"/>
          </p:cNvPicPr>
          <p:nvPr/>
        </p:nvPicPr>
        <p:blipFill>
          <a:blip r:embed="rId2"/>
          <a:stretch>
            <a:fillRect/>
          </a:stretch>
        </p:blipFill>
        <p:spPr>
          <a:xfrm>
            <a:off x="7159435" y="4258580"/>
            <a:ext cx="3465893" cy="2599420"/>
          </a:xfrm>
          <a:prstGeom prst="rect">
            <a:avLst/>
          </a:prstGeom>
        </p:spPr>
      </p:pic>
      <p:pic>
        <p:nvPicPr>
          <p:cNvPr id="4" name="Picture 3" descr="This image depicts the Grove Starter Kit Light Sensor.">
            <a:extLst>
              <a:ext uri="{FF2B5EF4-FFF2-40B4-BE49-F238E27FC236}">
                <a16:creationId xmlns:a16="http://schemas.microsoft.com/office/drawing/2014/main" id="{3FDCF4BD-A092-A4A7-DBE3-DFDEDFC12412}"/>
              </a:ext>
            </a:extLst>
          </p:cNvPr>
          <p:cNvPicPr>
            <a:picLocks noChangeAspect="1"/>
          </p:cNvPicPr>
          <p:nvPr/>
        </p:nvPicPr>
        <p:blipFill>
          <a:blip r:embed="rId3"/>
          <a:stretch>
            <a:fillRect/>
          </a:stretch>
        </p:blipFill>
        <p:spPr>
          <a:xfrm>
            <a:off x="7159435" y="914400"/>
            <a:ext cx="3465893" cy="2599420"/>
          </a:xfrm>
          <a:prstGeom prst="rect">
            <a:avLst/>
          </a:prstGeom>
        </p:spPr>
      </p:pic>
      <p:sp>
        <p:nvSpPr>
          <p:cNvPr id="7" name="TextBox 6">
            <a:extLst>
              <a:ext uri="{FF2B5EF4-FFF2-40B4-BE49-F238E27FC236}">
                <a16:creationId xmlns:a16="http://schemas.microsoft.com/office/drawing/2014/main" id="{A9D30C67-56E8-B175-88BC-CD512DE58A43}"/>
              </a:ext>
            </a:extLst>
          </p:cNvPr>
          <p:cNvSpPr txBox="1"/>
          <p:nvPr/>
        </p:nvSpPr>
        <p:spPr>
          <a:xfrm>
            <a:off x="7031419" y="3424535"/>
            <a:ext cx="5032565" cy="923330"/>
          </a:xfrm>
          <a:prstGeom prst="rect">
            <a:avLst/>
          </a:prstGeom>
          <a:noFill/>
        </p:spPr>
        <p:txBody>
          <a:bodyPr wrap="square" rtlCol="0">
            <a:spAutoFit/>
          </a:bodyPr>
          <a:lstStyle/>
          <a:p>
            <a:r>
              <a:rPr lang="en-US" dirty="0"/>
              <a:t>Figure 3 (Above): Grove Starter Kit Light Sensor</a:t>
            </a:r>
          </a:p>
          <a:p>
            <a:r>
              <a:rPr lang="en-US" dirty="0"/>
              <a:t>Figure 4 (Below): Grove Starter Kit Four Digit Display</a:t>
            </a:r>
          </a:p>
        </p:txBody>
      </p:sp>
    </p:spTree>
    <p:extLst>
      <p:ext uri="{BB962C8B-B14F-4D97-AF65-F5344CB8AC3E}">
        <p14:creationId xmlns:p14="http://schemas.microsoft.com/office/powerpoint/2010/main" val="3735060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This image depicts the electrical circuit formed with the light sensor that outputs a bit reading which we can then convert to useable units such as lux.">
            <a:extLst>
              <a:ext uri="{FF2B5EF4-FFF2-40B4-BE49-F238E27FC236}">
                <a16:creationId xmlns:a16="http://schemas.microsoft.com/office/drawing/2014/main" id="{363C60FB-DF70-BCD9-BE48-8CBBE3DAFD55}"/>
              </a:ext>
            </a:extLst>
          </p:cNvPr>
          <p:cNvPicPr>
            <a:picLocks noChangeAspect="1"/>
          </p:cNvPicPr>
          <p:nvPr/>
        </p:nvPicPr>
        <p:blipFill>
          <a:blip r:embed="rId2"/>
          <a:stretch>
            <a:fillRect/>
          </a:stretch>
        </p:blipFill>
        <p:spPr>
          <a:xfrm>
            <a:off x="1398353" y="3419866"/>
            <a:ext cx="2409825" cy="2476500"/>
          </a:xfrm>
          <a:prstGeom prst="rect">
            <a:avLst/>
          </a:prstGeom>
        </p:spPr>
      </p:pic>
      <p:sp>
        <p:nvSpPr>
          <p:cNvPr id="9" name="Content Placeholder 8">
            <a:extLst>
              <a:ext uri="{FF2B5EF4-FFF2-40B4-BE49-F238E27FC236}">
                <a16:creationId xmlns:a16="http://schemas.microsoft.com/office/drawing/2014/main" id="{97832AA3-C1F7-CE86-421F-A901FED46D49}"/>
              </a:ext>
            </a:extLst>
          </p:cNvPr>
          <p:cNvSpPr>
            <a:spLocks noGrp="1"/>
          </p:cNvSpPr>
          <p:nvPr>
            <p:ph sz="quarter" idx="10"/>
          </p:nvPr>
        </p:nvSpPr>
        <p:spPr>
          <a:xfrm>
            <a:off x="3702014" y="1361661"/>
            <a:ext cx="8253865" cy="4134678"/>
          </a:xfrm>
        </p:spPr>
        <p:txBody>
          <a:bodyPr>
            <a:normAutofit lnSpcReduction="10000"/>
          </a:bodyPr>
          <a:lstStyle/>
          <a:p>
            <a:r>
              <a:rPr lang="en-US" dirty="0"/>
              <a:t>Light sensor is a light dependent resistor (LDR)</a:t>
            </a:r>
          </a:p>
          <a:p>
            <a:pPr lvl="1"/>
            <a:r>
              <a:rPr lang="en-US" dirty="0"/>
              <a:t>Resistance varies with the brightness </a:t>
            </a:r>
          </a:p>
          <a:p>
            <a:pPr lvl="1"/>
            <a:r>
              <a:rPr lang="en-US" dirty="0"/>
              <a:t>Measure voltage drop across LDR</a:t>
            </a:r>
          </a:p>
          <a:p>
            <a:pPr lvl="1"/>
            <a:r>
              <a:rPr lang="en-US" dirty="0"/>
              <a:t>Microcontroller measures voltage in bits depending on processing rate</a:t>
            </a:r>
          </a:p>
          <a:p>
            <a:pPr lvl="2"/>
            <a:r>
              <a:rPr lang="en-US" dirty="0" err="1"/>
              <a:t>V</a:t>
            </a:r>
            <a:r>
              <a:rPr lang="en-US" baseline="-25000" dirty="0" err="1"/>
              <a:t>drop</a:t>
            </a:r>
            <a:r>
              <a:rPr lang="en-US" dirty="0"/>
              <a:t> = 5 / 4096 * reading</a:t>
            </a:r>
          </a:p>
          <a:p>
            <a:pPr lvl="2"/>
            <a:r>
              <a:rPr lang="en-US" dirty="0"/>
              <a:t>Lux = (500 * (5 - </a:t>
            </a:r>
            <a:r>
              <a:rPr lang="en-US" dirty="0" err="1"/>
              <a:t>V</a:t>
            </a:r>
            <a:r>
              <a:rPr lang="en-US" baseline="-25000" dirty="0" err="1"/>
              <a:t>drop</a:t>
            </a:r>
            <a:r>
              <a:rPr lang="en-US" dirty="0"/>
              <a:t>)) / (10* </a:t>
            </a:r>
            <a:r>
              <a:rPr lang="en-US" dirty="0" err="1"/>
              <a:t>V</a:t>
            </a:r>
            <a:r>
              <a:rPr lang="en-US" baseline="-25000" dirty="0" err="1"/>
              <a:t>drop</a:t>
            </a:r>
            <a:r>
              <a:rPr lang="en-US" dirty="0"/>
              <a:t>)</a:t>
            </a:r>
          </a:p>
        </p:txBody>
      </p:sp>
      <p:sp>
        <p:nvSpPr>
          <p:cNvPr id="2" name="Title 1">
            <a:extLst>
              <a:ext uri="{FF2B5EF4-FFF2-40B4-BE49-F238E27FC236}">
                <a16:creationId xmlns:a16="http://schemas.microsoft.com/office/drawing/2014/main" id="{B134CF2C-FB83-D688-464F-E41C47091E7E}"/>
              </a:ext>
            </a:extLst>
          </p:cNvPr>
          <p:cNvSpPr>
            <a:spLocks noGrp="1"/>
          </p:cNvSpPr>
          <p:nvPr>
            <p:ph type="ctrTitle"/>
          </p:nvPr>
        </p:nvSpPr>
        <p:spPr/>
        <p:txBody>
          <a:bodyPr/>
          <a:lstStyle/>
          <a:p>
            <a:r>
              <a:rPr lang="en-US" dirty="0"/>
              <a:t>What are we actually measuring?</a:t>
            </a:r>
          </a:p>
        </p:txBody>
      </p:sp>
      <p:pic>
        <p:nvPicPr>
          <p:cNvPr id="4" name="Picture 3" descr="This image depicts the Grove Starter Kit Light Sensor.">
            <a:extLst>
              <a:ext uri="{FF2B5EF4-FFF2-40B4-BE49-F238E27FC236}">
                <a16:creationId xmlns:a16="http://schemas.microsoft.com/office/drawing/2014/main" id="{3FDCF4BD-A092-A4A7-DBE3-DFDEDFC12412}"/>
              </a:ext>
            </a:extLst>
          </p:cNvPr>
          <p:cNvPicPr>
            <a:picLocks noChangeAspect="1"/>
          </p:cNvPicPr>
          <p:nvPr/>
        </p:nvPicPr>
        <p:blipFill>
          <a:blip r:embed="rId3"/>
          <a:stretch>
            <a:fillRect/>
          </a:stretch>
        </p:blipFill>
        <p:spPr>
          <a:xfrm>
            <a:off x="663711" y="1141139"/>
            <a:ext cx="3038303" cy="2278727"/>
          </a:xfrm>
          <a:prstGeom prst="rect">
            <a:avLst/>
          </a:prstGeom>
        </p:spPr>
      </p:pic>
      <p:sp>
        <p:nvSpPr>
          <p:cNvPr id="3" name="TextBox 2">
            <a:extLst>
              <a:ext uri="{FF2B5EF4-FFF2-40B4-BE49-F238E27FC236}">
                <a16:creationId xmlns:a16="http://schemas.microsoft.com/office/drawing/2014/main" id="{1E813F20-25AA-2AAD-BB53-C505E6E2761B}"/>
              </a:ext>
            </a:extLst>
          </p:cNvPr>
          <p:cNvSpPr txBox="1"/>
          <p:nvPr/>
        </p:nvSpPr>
        <p:spPr>
          <a:xfrm>
            <a:off x="1" y="3419866"/>
            <a:ext cx="1818752" cy="2308324"/>
          </a:xfrm>
          <a:prstGeom prst="rect">
            <a:avLst/>
          </a:prstGeom>
          <a:noFill/>
        </p:spPr>
        <p:txBody>
          <a:bodyPr wrap="square" rtlCol="0">
            <a:spAutoFit/>
          </a:bodyPr>
          <a:lstStyle/>
          <a:p>
            <a:r>
              <a:rPr lang="en-US" dirty="0"/>
              <a:t>Figure 5 (Above): Grove Starter Kit Light Sensor</a:t>
            </a:r>
          </a:p>
          <a:p>
            <a:r>
              <a:rPr lang="en-US" dirty="0"/>
              <a:t>Figure 6 (Below): Light Sensor circuit Diagram</a:t>
            </a:r>
          </a:p>
        </p:txBody>
      </p:sp>
    </p:spTree>
    <p:extLst>
      <p:ext uri="{BB962C8B-B14F-4D97-AF65-F5344CB8AC3E}">
        <p14:creationId xmlns:p14="http://schemas.microsoft.com/office/powerpoint/2010/main" val="262241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F966A87-61FF-067C-ACF8-19DC33EBD47E}"/>
              </a:ext>
            </a:extLst>
          </p:cNvPr>
          <p:cNvSpPr>
            <a:spLocks noGrp="1"/>
          </p:cNvSpPr>
          <p:nvPr>
            <p:ph type="subTitle" idx="1"/>
          </p:nvPr>
        </p:nvSpPr>
        <p:spPr>
          <a:xfrm>
            <a:off x="1042988" y="1098187"/>
            <a:ext cx="10106024" cy="861774"/>
          </a:xfrm>
        </p:spPr>
        <p:txBody>
          <a:bodyPr/>
          <a:lstStyle/>
          <a:p>
            <a:r>
              <a:rPr lang="en-US" dirty="0"/>
              <a:t>Task 2a: Configuring the Light Sensor and a Real-Time Readout on the Digital Display</a:t>
            </a:r>
          </a:p>
        </p:txBody>
      </p:sp>
      <p:sp>
        <p:nvSpPr>
          <p:cNvPr id="3" name="Text Placeholder 2">
            <a:extLst>
              <a:ext uri="{FF2B5EF4-FFF2-40B4-BE49-F238E27FC236}">
                <a16:creationId xmlns:a16="http://schemas.microsoft.com/office/drawing/2014/main" id="{2288EEA6-A956-0BB9-D405-AD8D02B83826}"/>
              </a:ext>
            </a:extLst>
          </p:cNvPr>
          <p:cNvSpPr>
            <a:spLocks noGrp="1"/>
          </p:cNvSpPr>
          <p:nvPr>
            <p:ph type="body" sz="quarter" idx="14"/>
          </p:nvPr>
        </p:nvSpPr>
        <p:spPr>
          <a:xfrm>
            <a:off x="1042988" y="2143747"/>
            <a:ext cx="5053012" cy="3616065"/>
          </a:xfrm>
        </p:spPr>
        <p:txBody>
          <a:bodyPr>
            <a:noAutofit/>
          </a:bodyPr>
          <a:lstStyle/>
          <a:p>
            <a:pPr marL="342900" marR="0" lvl="0" indent="-342900">
              <a:spcBef>
                <a:spcPts val="0"/>
              </a:spcBef>
              <a:spcAft>
                <a:spcPts val="0"/>
              </a:spcAft>
              <a:buFont typeface="+mj-lt"/>
              <a:buAutoNum type="arabicPeriod"/>
            </a:pPr>
            <a:r>
              <a:rPr lang="en-US" sz="1400" dirty="0">
                <a:effectLst/>
                <a:latin typeface="+mn-lt"/>
                <a:ea typeface="Times New Roman" panose="02020603050405020304" pitchFamily="18" charset="0"/>
              </a:rPr>
              <a:t>Open the Sketchbook/ENGR 131/Activity 2 – Solar Project/Task2a_light_sensor file in </a:t>
            </a:r>
            <a:r>
              <a:rPr lang="en-US" sz="1400" dirty="0" err="1">
                <a:effectLst/>
                <a:latin typeface="+mn-lt"/>
                <a:ea typeface="Times New Roman" panose="02020603050405020304" pitchFamily="18" charset="0"/>
              </a:rPr>
              <a:t>Energia</a:t>
            </a:r>
            <a:r>
              <a:rPr lang="en-US" sz="1400" dirty="0">
                <a:effectLst/>
                <a:latin typeface="+mn-lt"/>
                <a:ea typeface="Times New Roman" panose="02020603050405020304" pitchFamily="18" charset="0"/>
              </a:rPr>
              <a:t>.</a:t>
            </a:r>
          </a:p>
          <a:p>
            <a:pPr marL="525780" lvl="1" indent="-342900" algn="just">
              <a:buFont typeface="+mj-lt"/>
              <a:buAutoNum type="arabicPeriod"/>
            </a:pPr>
            <a:r>
              <a:rPr lang="en-US" sz="1200" dirty="0">
                <a:effectLst/>
                <a:ea typeface="Times New Roman" panose="02020603050405020304" pitchFamily="18" charset="0"/>
                <a:cs typeface="Calibri" panose="020F0502020204030204" pitchFamily="34" charset="0"/>
              </a:rPr>
              <a:t>If you don’t see the ENGR 131 folder in your sketchbook options, please see the </a:t>
            </a:r>
            <a:r>
              <a:rPr lang="en-US" sz="1200" u="sng" dirty="0">
                <a:solidFill>
                  <a:srgbClr val="0563C1"/>
                </a:solidFill>
                <a:effectLst/>
                <a:ea typeface="Times New Roman" panose="02020603050405020304" pitchFamily="18" charset="0"/>
                <a:cs typeface="Calibri" panose="020F0502020204030204" pitchFamily="34" charset="0"/>
                <a:hlinkClick r:id="rId2"/>
              </a:rPr>
              <a:t>Getting Started page</a:t>
            </a:r>
            <a:r>
              <a:rPr lang="en-US" sz="1200" dirty="0">
                <a:effectLst/>
                <a:ea typeface="Times New Roman" panose="02020603050405020304" pitchFamily="18" charset="0"/>
                <a:cs typeface="Calibri" panose="020F0502020204030204" pitchFamily="34" charset="0"/>
              </a:rPr>
              <a:t> for download and instructions. </a:t>
            </a:r>
            <a:endParaRPr lang="en-US" sz="1200" dirty="0">
              <a:effectLst/>
              <a:ea typeface="Times New Roman" panose="02020603050405020304" pitchFamily="18" charset="0"/>
            </a:endParaRPr>
          </a:p>
          <a:p>
            <a:pPr marL="228600" marR="0" lvl="0" indent="-228600" algn="just">
              <a:spcBef>
                <a:spcPts val="0"/>
              </a:spcBef>
              <a:spcAft>
                <a:spcPts val="0"/>
              </a:spcAft>
              <a:buFont typeface="+mj-lt"/>
              <a:buAutoNum type="arabicPeriod"/>
            </a:pPr>
            <a:r>
              <a:rPr lang="en-US" sz="1400" dirty="0">
                <a:effectLst/>
                <a:latin typeface="+mn-lt"/>
                <a:ea typeface="Times New Roman" panose="02020603050405020304" pitchFamily="18" charset="0"/>
              </a:rPr>
              <a:t>Before compiling and uploading the sketch, first you need to add to the board. </a:t>
            </a:r>
          </a:p>
          <a:p>
            <a:pPr marL="685800" marR="0" lvl="1" algn="just">
              <a:spcBef>
                <a:spcPts val="0"/>
              </a:spcBef>
              <a:spcAft>
                <a:spcPts val="0"/>
              </a:spcAft>
              <a:buFont typeface="+mj-lt"/>
              <a:buAutoNum type="arabicPeriod"/>
            </a:pPr>
            <a:r>
              <a:rPr lang="en-US" sz="1200" dirty="0">
                <a:effectLst/>
                <a:ea typeface="Times New Roman" panose="02020603050405020304" pitchFamily="18" charset="0"/>
              </a:rPr>
              <a:t>Connect the Grove Starter Kit Light Sensor to J6 of the </a:t>
            </a:r>
            <a:r>
              <a:rPr lang="en-US" sz="1200" dirty="0" err="1">
                <a:effectLst/>
                <a:ea typeface="Times New Roman" panose="02020603050405020304" pitchFamily="18" charset="0"/>
              </a:rPr>
              <a:t>Boosterpack</a:t>
            </a:r>
            <a:r>
              <a:rPr lang="en-US" sz="1200" dirty="0">
                <a:effectLst/>
                <a:ea typeface="Times New Roman" panose="02020603050405020304" pitchFamily="18" charset="0"/>
              </a:rPr>
              <a:t> using the four-prong connector cable</a:t>
            </a:r>
          </a:p>
          <a:p>
            <a:pPr marL="800100" lvl="1" indent="-342900" algn="just">
              <a:spcBef>
                <a:spcPts val="0"/>
              </a:spcBef>
              <a:buFont typeface="+mj-lt"/>
              <a:buAutoNum type="arabicPeriod"/>
            </a:pPr>
            <a:r>
              <a:rPr lang="en-US" sz="1200" dirty="0">
                <a:effectLst/>
                <a:ea typeface="Times New Roman" panose="02020603050405020304" pitchFamily="18" charset="0"/>
              </a:rPr>
              <a:t>Connect the Grove Starter Kit Four Digit Digital Display to J14 of the Booster Pack using the four-prong connector cable. </a:t>
            </a:r>
          </a:p>
          <a:p>
            <a:pPr marL="342900" marR="0" lvl="0" indent="-342900" algn="just">
              <a:spcBef>
                <a:spcPts val="0"/>
              </a:spcBef>
              <a:spcAft>
                <a:spcPts val="0"/>
              </a:spcAft>
              <a:buFont typeface="+mj-lt"/>
              <a:buAutoNum type="arabicPeriod"/>
            </a:pPr>
            <a:r>
              <a:rPr lang="en-US" sz="1400" dirty="0">
                <a:effectLst/>
                <a:latin typeface="+mn-lt"/>
                <a:ea typeface="Times New Roman" panose="02020603050405020304" pitchFamily="18" charset="0"/>
              </a:rPr>
              <a:t>Compile and upload the </a:t>
            </a:r>
            <a:r>
              <a:rPr lang="en-US" sz="1400" dirty="0" err="1">
                <a:effectLst/>
                <a:latin typeface="+mn-lt"/>
                <a:ea typeface="Times New Roman" panose="02020603050405020304" pitchFamily="18" charset="0"/>
              </a:rPr>
              <a:t>Light_sensor</a:t>
            </a:r>
            <a:r>
              <a:rPr lang="en-US" sz="1400" dirty="0">
                <a:effectLst/>
                <a:latin typeface="+mn-lt"/>
                <a:ea typeface="Times New Roman" panose="02020603050405020304" pitchFamily="18" charset="0"/>
              </a:rPr>
              <a:t> sketch to your TI Kit.</a:t>
            </a:r>
          </a:p>
          <a:p>
            <a:pPr marL="525780" lvl="1" indent="-342900" algn="just">
              <a:spcBef>
                <a:spcPts val="0"/>
              </a:spcBef>
              <a:buFont typeface="+mj-lt"/>
              <a:buAutoNum type="arabicPeriod"/>
            </a:pPr>
            <a:r>
              <a:rPr lang="en-US" sz="1200" b="1" dirty="0">
                <a:effectLst/>
                <a:ea typeface="Calibri" panose="020F0502020204030204" pitchFamily="34" charset="0"/>
                <a:cs typeface="Times New Roman" panose="02020603050405020304" pitchFamily="18" charset="0"/>
              </a:rPr>
              <a:t>HINT:</a:t>
            </a:r>
            <a:r>
              <a:rPr lang="en-US" sz="1200" dirty="0">
                <a:effectLst/>
                <a:ea typeface="Calibri" panose="020F0502020204030204" pitchFamily="34" charset="0"/>
                <a:cs typeface="Times New Roman" panose="02020603050405020304" pitchFamily="18" charset="0"/>
              </a:rPr>
              <a:t> If this works, there should be a changing red number should be illuminated on your Grove Starter Kit Four Digit Digital Display</a:t>
            </a:r>
            <a:endParaRPr lang="en-US" sz="1200" dirty="0">
              <a:ea typeface="Times New Roman" panose="02020603050405020304" pitchFamily="18" charset="0"/>
              <a:cs typeface="Calibri" panose="020F0502020204030204" pitchFamily="34" charset="0"/>
            </a:endParaRPr>
          </a:p>
          <a:p>
            <a:pPr indent="0" algn="just">
              <a:buNone/>
            </a:pPr>
            <a:endParaRPr lang="en-US" sz="1400" dirty="0">
              <a:latin typeface="+mn-lt"/>
              <a:ea typeface="Times New Roman" panose="02020603050405020304" pitchFamily="18" charset="0"/>
              <a:cs typeface="Calibri" panose="020F0502020204030204" pitchFamily="34" charset="0"/>
            </a:endParaRPr>
          </a:p>
          <a:p>
            <a:pPr marL="339725" indent="-339725" algn="just"/>
            <a:r>
              <a:rPr lang="en-US" sz="1400" dirty="0">
                <a:latin typeface="+mn-lt"/>
                <a:ea typeface="Times New Roman" panose="02020603050405020304" pitchFamily="18" charset="0"/>
                <a:cs typeface="Calibri" panose="020F0502020204030204" pitchFamily="34" charset="0"/>
              </a:rPr>
              <a:t>Create a block diagram of the TI Kit and sensors.</a:t>
            </a:r>
            <a:endParaRPr lang="en-US" sz="1400" dirty="0">
              <a:effectLst/>
              <a:latin typeface="+mn-lt"/>
              <a:ea typeface="Times New Roman" panose="02020603050405020304" pitchFamily="18" charset="0"/>
              <a:cs typeface="Calibri" panose="020F0502020204030204" pitchFamily="34" charset="0"/>
            </a:endParaRPr>
          </a:p>
          <a:p>
            <a:pPr marL="339725" indent="-339725" algn="just"/>
            <a:r>
              <a:rPr lang="en-US" sz="1400" dirty="0">
                <a:effectLst/>
                <a:latin typeface="+mn-lt"/>
                <a:ea typeface="Times New Roman" panose="02020603050405020304" pitchFamily="18" charset="0"/>
              </a:rPr>
              <a:t>Take a picture of the </a:t>
            </a:r>
            <a:r>
              <a:rPr lang="en-US" sz="1400" dirty="0">
                <a:latin typeface="+mn-lt"/>
                <a:ea typeface="Times New Roman" panose="02020603050405020304" pitchFamily="18" charset="0"/>
              </a:rPr>
              <a:t>TI Kit with an illuminated Four Digit Display</a:t>
            </a:r>
            <a:endParaRPr lang="en-US" sz="1400" dirty="0">
              <a:effectLst/>
              <a:latin typeface="+mn-lt"/>
              <a:ea typeface="Times New Roman" panose="02020603050405020304" pitchFamily="18" charset="0"/>
            </a:endParaRPr>
          </a:p>
          <a:p>
            <a:endParaRPr lang="en-US" sz="1400" dirty="0">
              <a:latin typeface="+mn-lt"/>
            </a:endParaRPr>
          </a:p>
        </p:txBody>
      </p:sp>
      <p:sp>
        <p:nvSpPr>
          <p:cNvPr id="5" name="Title 4">
            <a:extLst>
              <a:ext uri="{FF2B5EF4-FFF2-40B4-BE49-F238E27FC236}">
                <a16:creationId xmlns:a16="http://schemas.microsoft.com/office/drawing/2014/main" id="{59683224-520F-012D-9AE4-244F96F272D1}"/>
              </a:ext>
            </a:extLst>
          </p:cNvPr>
          <p:cNvSpPr>
            <a:spLocks noGrp="1"/>
          </p:cNvSpPr>
          <p:nvPr>
            <p:ph type="ctrTitle"/>
          </p:nvPr>
        </p:nvSpPr>
        <p:spPr/>
        <p:txBody>
          <a:bodyPr/>
          <a:lstStyle/>
          <a:p>
            <a:r>
              <a:rPr lang="en-US" dirty="0"/>
              <a:t>In-Class Activity: Solar Project w/ TI Kits</a:t>
            </a:r>
          </a:p>
        </p:txBody>
      </p:sp>
      <p:pic>
        <p:nvPicPr>
          <p:cNvPr id="7" name="Picture 6" descr="This image depicts the file location of the Task2a_light_sensor sketch within the ENGR 131 file structure in the Energia IDE Sketchbook. ">
            <a:extLst>
              <a:ext uri="{FF2B5EF4-FFF2-40B4-BE49-F238E27FC236}">
                <a16:creationId xmlns:a16="http://schemas.microsoft.com/office/drawing/2014/main" id="{A38ABAC7-3429-089D-171E-B1591411202A}"/>
              </a:ext>
            </a:extLst>
          </p:cNvPr>
          <p:cNvPicPr>
            <a:picLocks noChangeAspect="1"/>
          </p:cNvPicPr>
          <p:nvPr/>
        </p:nvPicPr>
        <p:blipFill rotWithShape="1">
          <a:blip r:embed="rId3"/>
          <a:srcRect t="2029" b="2029"/>
          <a:stretch/>
        </p:blipFill>
        <p:spPr>
          <a:xfrm>
            <a:off x="6450496" y="1723231"/>
            <a:ext cx="5190565" cy="2286000"/>
          </a:xfrm>
          <a:prstGeom prst="rect">
            <a:avLst/>
          </a:prstGeom>
        </p:spPr>
      </p:pic>
      <p:sp>
        <p:nvSpPr>
          <p:cNvPr id="4" name="TextBox 3">
            <a:extLst>
              <a:ext uri="{FF2B5EF4-FFF2-40B4-BE49-F238E27FC236}">
                <a16:creationId xmlns:a16="http://schemas.microsoft.com/office/drawing/2014/main" id="{34E94209-C7EF-4D43-157B-A30D01781E87}"/>
              </a:ext>
            </a:extLst>
          </p:cNvPr>
          <p:cNvSpPr txBox="1"/>
          <p:nvPr/>
        </p:nvSpPr>
        <p:spPr>
          <a:xfrm>
            <a:off x="6242539" y="4049678"/>
            <a:ext cx="6094324" cy="646331"/>
          </a:xfrm>
          <a:prstGeom prst="rect">
            <a:avLst/>
          </a:prstGeom>
          <a:noFill/>
        </p:spPr>
        <p:txBody>
          <a:bodyPr wrap="square">
            <a:spAutoFit/>
          </a:bodyPr>
          <a:lstStyle/>
          <a:p>
            <a:r>
              <a:rPr lang="en-US" dirty="0"/>
              <a:t>Figure 7: </a:t>
            </a:r>
            <a:r>
              <a:rPr lang="en-US" sz="1800" dirty="0">
                <a:effectLst/>
                <a:latin typeface="Calibri" panose="020F0502020204030204" pitchFamily="34" charset="0"/>
                <a:ea typeface="Calibri" panose="020F0502020204030204" pitchFamily="34" charset="0"/>
              </a:rPr>
              <a:t> File Location of the Task2a_Light_sensor Sketch in </a:t>
            </a:r>
            <a:r>
              <a:rPr lang="en-US" sz="1800" dirty="0" err="1">
                <a:effectLst/>
                <a:latin typeface="Calibri" panose="020F0502020204030204" pitchFamily="34" charset="0"/>
                <a:ea typeface="Calibri" panose="020F0502020204030204" pitchFamily="34" charset="0"/>
              </a:rPr>
              <a:t>Energia</a:t>
            </a:r>
            <a:r>
              <a:rPr lang="en-US" sz="1800" dirty="0">
                <a:effectLst/>
                <a:latin typeface="Calibri" panose="020F0502020204030204" pitchFamily="34" charset="0"/>
                <a:ea typeface="Calibri" panose="020F0502020204030204" pitchFamily="34" charset="0"/>
              </a:rPr>
              <a:t> IDE’s sketchbook.</a:t>
            </a:r>
            <a:endParaRPr lang="en-US" dirty="0"/>
          </a:p>
        </p:txBody>
      </p:sp>
    </p:spTree>
    <p:extLst>
      <p:ext uri="{BB962C8B-B14F-4D97-AF65-F5344CB8AC3E}">
        <p14:creationId xmlns:p14="http://schemas.microsoft.com/office/powerpoint/2010/main" val="890034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F966A87-61FF-067C-ACF8-19DC33EBD47E}"/>
              </a:ext>
            </a:extLst>
          </p:cNvPr>
          <p:cNvSpPr>
            <a:spLocks noGrp="1"/>
          </p:cNvSpPr>
          <p:nvPr>
            <p:ph type="subTitle" idx="1"/>
          </p:nvPr>
        </p:nvSpPr>
        <p:spPr>
          <a:xfrm>
            <a:off x="1042988" y="1098187"/>
            <a:ext cx="10204332" cy="861774"/>
          </a:xfrm>
        </p:spPr>
        <p:txBody>
          <a:bodyPr/>
          <a:lstStyle/>
          <a:p>
            <a:r>
              <a:rPr lang="en-US" dirty="0"/>
              <a:t>Task 2b:Communication between the TI Kit and Your Computer - Extracting Data from the Serial Port into Excel/CSV </a:t>
            </a:r>
          </a:p>
        </p:txBody>
      </p:sp>
      <p:sp>
        <p:nvSpPr>
          <p:cNvPr id="3" name="Text Placeholder 2">
            <a:extLst>
              <a:ext uri="{FF2B5EF4-FFF2-40B4-BE49-F238E27FC236}">
                <a16:creationId xmlns:a16="http://schemas.microsoft.com/office/drawing/2014/main" id="{2288EEA6-A956-0BB9-D405-AD8D02B83826}"/>
              </a:ext>
            </a:extLst>
          </p:cNvPr>
          <p:cNvSpPr>
            <a:spLocks noGrp="1"/>
          </p:cNvSpPr>
          <p:nvPr>
            <p:ph type="body" sz="quarter" idx="14"/>
          </p:nvPr>
        </p:nvSpPr>
        <p:spPr>
          <a:xfrm>
            <a:off x="1042988" y="2011678"/>
            <a:ext cx="5407508" cy="4261105"/>
          </a:xfrm>
        </p:spPr>
        <p:txBody>
          <a:bodyPr>
            <a:normAutofit fontScale="92500" lnSpcReduction="20000"/>
          </a:bodyPr>
          <a:lstStyle/>
          <a:p>
            <a:pPr marL="342900" marR="0" lvl="0" indent="-342900">
              <a:spcBef>
                <a:spcPts val="0"/>
              </a:spcBef>
              <a:spcAft>
                <a:spcPts val="0"/>
              </a:spcAft>
              <a:buFont typeface="+mj-lt"/>
              <a:buAutoNum type="arabicPeriod"/>
            </a:pPr>
            <a:r>
              <a:rPr lang="en-US" sz="1800" dirty="0">
                <a:effectLst/>
                <a:latin typeface="+mn-lt"/>
                <a:ea typeface="Times New Roman" panose="02020603050405020304" pitchFamily="18" charset="0"/>
                <a:cs typeface="Calibri" panose="020F0502020204030204" pitchFamily="34" charset="0"/>
              </a:rPr>
              <a:t>Setting up the Grove Starter Kit Light Sensor to transmit data to the serial port.</a:t>
            </a:r>
          </a:p>
          <a:p>
            <a:pPr marL="525780" lvl="1" indent="-342900">
              <a:spcBef>
                <a:spcPts val="0"/>
              </a:spcBef>
              <a:buFont typeface="+mj-lt"/>
              <a:buAutoNum type="arabicPeriod"/>
            </a:pPr>
            <a:r>
              <a:rPr lang="en-US" dirty="0">
                <a:effectLst/>
                <a:latin typeface="+mn-lt"/>
                <a:ea typeface="Times New Roman" panose="02020603050405020304" pitchFamily="18" charset="0"/>
                <a:cs typeface="Calibri" panose="020F0502020204030204" pitchFamily="34" charset="0"/>
              </a:rPr>
              <a:t>Open the Sketchbook/ENGR131/Activity 2 – Solar Project/Task2b_light_sensor_excel</a:t>
            </a:r>
          </a:p>
          <a:p>
            <a:pPr marL="525780" lvl="1" indent="-342900">
              <a:buFont typeface="+mj-lt"/>
              <a:buAutoNum type="arabicPeriod"/>
            </a:pPr>
            <a:r>
              <a:rPr lang="en-US" dirty="0"/>
              <a:t>Compile and upload the </a:t>
            </a:r>
            <a:r>
              <a:rPr lang="en-US" dirty="0" err="1"/>
              <a:t>Light_sensor_excel</a:t>
            </a:r>
            <a:r>
              <a:rPr lang="en-US" dirty="0"/>
              <a:t> file to your TI Kit as assembled in Problem 1.</a:t>
            </a:r>
          </a:p>
          <a:p>
            <a:pPr marL="525780" lvl="1" indent="-342900">
              <a:buFont typeface="+mj-lt"/>
              <a:buAutoNum type="arabicPeriod"/>
            </a:pPr>
            <a:r>
              <a:rPr lang="en-US" dirty="0"/>
              <a:t>Open the Serial Monitor located in the Tools Menu to complete question 1.</a:t>
            </a:r>
          </a:p>
          <a:p>
            <a:pPr marL="525780" lvl="1" indent="-342900">
              <a:buFont typeface="+mj-lt"/>
              <a:buAutoNum type="arabicPeriod"/>
            </a:pPr>
            <a:r>
              <a:rPr lang="en-US" dirty="0"/>
              <a:t>Close the Serial Monitor</a:t>
            </a:r>
          </a:p>
          <a:p>
            <a:pPr marL="342900" indent="-342900">
              <a:buFont typeface="+mj-lt"/>
              <a:buAutoNum type="arabicPeriod"/>
            </a:pPr>
            <a:r>
              <a:rPr lang="en-US" dirty="0"/>
              <a:t>Utilize the </a:t>
            </a:r>
            <a:r>
              <a:rPr lang="en-US" dirty="0" err="1"/>
              <a:t>ArduSpreadsheet</a:t>
            </a:r>
            <a:r>
              <a:rPr lang="en-US" dirty="0"/>
              <a:t> to record data from the serial port to an excel sheet. </a:t>
            </a:r>
          </a:p>
          <a:p>
            <a:pPr marL="525780" lvl="1" indent="-342900">
              <a:buFont typeface="+mj-lt"/>
              <a:buAutoNum type="arabicPeriod"/>
            </a:pPr>
            <a:r>
              <a:rPr lang="en-US" dirty="0"/>
              <a:t>Open </a:t>
            </a:r>
            <a:r>
              <a:rPr lang="en-US" dirty="0" err="1"/>
              <a:t>ArduSpreadsheet</a:t>
            </a:r>
            <a:r>
              <a:rPr lang="en-US" dirty="0"/>
              <a:t> located in the Tools Menu to complete question </a:t>
            </a:r>
            <a:r>
              <a:rPr lang="en-US"/>
              <a:t>2.</a:t>
            </a:r>
            <a:endParaRPr lang="en-US" dirty="0"/>
          </a:p>
          <a:p>
            <a:r>
              <a:rPr lang="en-US" dirty="0"/>
              <a:t>Add a screenshot of the serial monitor window when 25 data points have been taken to your ICA answer sheet</a:t>
            </a:r>
          </a:p>
          <a:p>
            <a:r>
              <a:rPr lang="en-US" dirty="0"/>
              <a:t>Record 1-minute of data using the </a:t>
            </a:r>
            <a:r>
              <a:rPr lang="en-US" dirty="0" err="1"/>
              <a:t>ArduSpreadsheet</a:t>
            </a:r>
            <a:r>
              <a:rPr lang="en-US" dirty="0"/>
              <a:t> plug-in. Save this data and upload it with your ICA answer sheet</a:t>
            </a:r>
          </a:p>
        </p:txBody>
      </p:sp>
      <p:sp>
        <p:nvSpPr>
          <p:cNvPr id="5" name="Title 4">
            <a:extLst>
              <a:ext uri="{FF2B5EF4-FFF2-40B4-BE49-F238E27FC236}">
                <a16:creationId xmlns:a16="http://schemas.microsoft.com/office/drawing/2014/main" id="{59683224-520F-012D-9AE4-244F96F272D1}"/>
              </a:ext>
            </a:extLst>
          </p:cNvPr>
          <p:cNvSpPr>
            <a:spLocks noGrp="1"/>
          </p:cNvSpPr>
          <p:nvPr>
            <p:ph type="ctrTitle"/>
          </p:nvPr>
        </p:nvSpPr>
        <p:spPr/>
        <p:txBody>
          <a:bodyPr/>
          <a:lstStyle/>
          <a:p>
            <a:r>
              <a:rPr lang="en-US" dirty="0"/>
              <a:t>In-Class Activity: Solar Project w/ TI Kits</a:t>
            </a:r>
          </a:p>
        </p:txBody>
      </p:sp>
      <p:pic>
        <p:nvPicPr>
          <p:cNvPr id="7" name="Picture 6" descr="This image depicts the Tools dropdown menu in the Energia IDE. Highlighted is the Arduspreadsheet plug-in.">
            <a:extLst>
              <a:ext uri="{FF2B5EF4-FFF2-40B4-BE49-F238E27FC236}">
                <a16:creationId xmlns:a16="http://schemas.microsoft.com/office/drawing/2014/main" id="{ADE582A5-7593-233F-EF38-658282C6EEA8}"/>
              </a:ext>
            </a:extLst>
          </p:cNvPr>
          <p:cNvPicPr>
            <a:picLocks noChangeAspect="1"/>
          </p:cNvPicPr>
          <p:nvPr/>
        </p:nvPicPr>
        <p:blipFill rotWithShape="1">
          <a:blip r:embed="rId2"/>
          <a:srcRect l="50041" r="29584" b="71794"/>
          <a:stretch/>
        </p:blipFill>
        <p:spPr bwMode="auto">
          <a:xfrm>
            <a:off x="6614477" y="2011679"/>
            <a:ext cx="4632843" cy="3606587"/>
          </a:xfrm>
          <a:prstGeom prst="rect">
            <a:avLst/>
          </a:prstGeom>
          <a:ln>
            <a:noFill/>
          </a:ln>
          <a:extLst>
            <a:ext uri="{53640926-AAD7-44D8-BBD7-CCE9431645EC}">
              <a14:shadowObscured xmlns:a14="http://schemas.microsoft.com/office/drawing/2010/main"/>
            </a:ext>
          </a:extLst>
        </p:spPr>
      </p:pic>
      <p:sp>
        <p:nvSpPr>
          <p:cNvPr id="4" name="TextBox 3">
            <a:extLst>
              <a:ext uri="{FF2B5EF4-FFF2-40B4-BE49-F238E27FC236}">
                <a16:creationId xmlns:a16="http://schemas.microsoft.com/office/drawing/2014/main" id="{0F87FD67-C4E5-FA91-823E-1B2ACB0AA86D}"/>
              </a:ext>
            </a:extLst>
          </p:cNvPr>
          <p:cNvSpPr txBox="1"/>
          <p:nvPr/>
        </p:nvSpPr>
        <p:spPr>
          <a:xfrm>
            <a:off x="6614477" y="5589657"/>
            <a:ext cx="4278085" cy="646331"/>
          </a:xfrm>
          <a:prstGeom prst="rect">
            <a:avLst/>
          </a:prstGeom>
          <a:noFill/>
        </p:spPr>
        <p:txBody>
          <a:bodyPr wrap="square">
            <a:spAutoFit/>
          </a:bodyPr>
          <a:lstStyle/>
          <a:p>
            <a:r>
              <a:rPr lang="en-US" dirty="0"/>
              <a:t>Figure 8: </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Energia</a:t>
            </a:r>
            <a:r>
              <a:rPr lang="en-US" sz="1800" dirty="0">
                <a:effectLst/>
                <a:latin typeface="Calibri" panose="020F0502020204030204" pitchFamily="34" charset="0"/>
                <a:ea typeface="Calibri" panose="020F0502020204030204" pitchFamily="34" charset="0"/>
              </a:rPr>
              <a:t> IDE Tools Menu featuring the </a:t>
            </a:r>
            <a:r>
              <a:rPr lang="en-US" sz="1800" dirty="0" err="1">
                <a:effectLst/>
                <a:latin typeface="Calibri" panose="020F0502020204030204" pitchFamily="34" charset="0"/>
                <a:ea typeface="Calibri" panose="020F0502020204030204" pitchFamily="34" charset="0"/>
              </a:rPr>
              <a:t>Arduspreadsheet</a:t>
            </a:r>
            <a:r>
              <a:rPr lang="en-US" sz="1800" dirty="0">
                <a:effectLst/>
                <a:latin typeface="Calibri" panose="020F0502020204030204" pitchFamily="34" charset="0"/>
                <a:ea typeface="Calibri" panose="020F0502020204030204" pitchFamily="34" charset="0"/>
              </a:rPr>
              <a:t> plug-in</a:t>
            </a:r>
            <a:endParaRPr lang="en-US" dirty="0"/>
          </a:p>
        </p:txBody>
      </p:sp>
    </p:spTree>
    <p:extLst>
      <p:ext uri="{BB962C8B-B14F-4D97-AF65-F5344CB8AC3E}">
        <p14:creationId xmlns:p14="http://schemas.microsoft.com/office/powerpoint/2010/main" val="2980528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CF966A87-61FF-067C-ACF8-19DC33EBD47E}"/>
              </a:ext>
            </a:extLst>
          </p:cNvPr>
          <p:cNvSpPr>
            <a:spLocks noGrp="1"/>
          </p:cNvSpPr>
          <p:nvPr>
            <p:ph type="subTitle" idx="1"/>
          </p:nvPr>
        </p:nvSpPr>
        <p:spPr/>
        <p:txBody>
          <a:bodyPr/>
          <a:lstStyle/>
          <a:p>
            <a:r>
              <a:rPr lang="en-US" dirty="0"/>
              <a:t>Task 2c: Real World Data Collection – Tissue Paper Filter</a:t>
            </a:r>
          </a:p>
        </p:txBody>
      </p:sp>
      <p:sp>
        <p:nvSpPr>
          <p:cNvPr id="3" name="Text Placeholder 2">
            <a:extLst>
              <a:ext uri="{FF2B5EF4-FFF2-40B4-BE49-F238E27FC236}">
                <a16:creationId xmlns:a16="http://schemas.microsoft.com/office/drawing/2014/main" id="{2288EEA6-A956-0BB9-D405-AD8D02B83826}"/>
              </a:ext>
            </a:extLst>
          </p:cNvPr>
          <p:cNvSpPr>
            <a:spLocks noGrp="1"/>
          </p:cNvSpPr>
          <p:nvPr>
            <p:ph type="body" sz="quarter" idx="14"/>
          </p:nvPr>
        </p:nvSpPr>
        <p:spPr/>
        <p:txBody>
          <a:bodyPr>
            <a:normAutofit fontScale="77500" lnSpcReduction="20000"/>
          </a:bodyPr>
          <a:lstStyle/>
          <a:p>
            <a:pPr marL="342900" indent="-342900">
              <a:buFont typeface="+mj-lt"/>
              <a:buAutoNum type="arabicPeriod"/>
            </a:pPr>
            <a:r>
              <a:rPr lang="en-US" dirty="0"/>
              <a:t>As in Problem 2, utilize the Grove Starter Kit Light Sensor and the </a:t>
            </a:r>
            <a:r>
              <a:rPr lang="en-US" dirty="0" err="1"/>
              <a:t>ArduSpreadsheet</a:t>
            </a:r>
            <a:r>
              <a:rPr lang="en-US" dirty="0"/>
              <a:t> plug-in.</a:t>
            </a:r>
          </a:p>
          <a:p>
            <a:pPr marL="342900" indent="-342900">
              <a:buFont typeface="+mj-lt"/>
              <a:buAutoNum type="arabicPeriod"/>
            </a:pPr>
            <a:r>
              <a:rPr lang="en-US" dirty="0"/>
              <a:t>Upload and compile the </a:t>
            </a:r>
            <a:r>
              <a:rPr lang="en-US" dirty="0" err="1"/>
              <a:t>Light_sensor_excel</a:t>
            </a:r>
            <a:r>
              <a:rPr lang="en-US" dirty="0"/>
              <a:t> file</a:t>
            </a:r>
          </a:p>
          <a:p>
            <a:pPr marL="342900" indent="-342900">
              <a:buFont typeface="+mj-lt"/>
              <a:buAutoNum type="arabicPeriod"/>
            </a:pPr>
            <a:r>
              <a:rPr lang="en-US" dirty="0"/>
              <a:t>Open the </a:t>
            </a:r>
            <a:r>
              <a:rPr lang="en-US" dirty="0" err="1"/>
              <a:t>ArduSpreadsheet</a:t>
            </a:r>
            <a:r>
              <a:rPr lang="en-US" dirty="0"/>
              <a:t> plug-in for use in question 1.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Record 1 minute of continuous data for each of the following cases:</a:t>
            </a:r>
          </a:p>
          <a:p>
            <a:pPr marL="468630" lvl="1" indent="-285750"/>
            <a:r>
              <a:rPr lang="en-US" dirty="0"/>
              <a:t>Single Layer of Tissue Paper between light source and sensor</a:t>
            </a:r>
          </a:p>
          <a:p>
            <a:pPr marL="468630" lvl="1" indent="-285750"/>
            <a:r>
              <a:rPr lang="en-US" dirty="0"/>
              <a:t>Fold the tissue paper in half (creating two layers) and place it between the light source and sensor</a:t>
            </a:r>
          </a:p>
          <a:p>
            <a:pPr marL="468630" lvl="1" indent="-285750"/>
            <a:r>
              <a:rPr lang="en-US" dirty="0"/>
              <a:t>Fold the tissue paper in half again (creating four layers) and place it between the light source and sensor</a:t>
            </a:r>
          </a:p>
          <a:p>
            <a:pPr marL="468630" lvl="1" indent="-285750"/>
            <a:r>
              <a:rPr lang="en-US" dirty="0"/>
              <a:t>Fold the tissue paper in half again (creating eight layers) and place it between the light source and sensor</a:t>
            </a:r>
          </a:p>
          <a:p>
            <a:pPr marL="468630" lvl="1" indent="-285750"/>
            <a:r>
              <a:rPr lang="en-US" dirty="0"/>
              <a:t>Fold the tissue paper in half again (creating sixteen layers) and place it between the light source and sensor</a:t>
            </a:r>
          </a:p>
          <a:p>
            <a:pPr marL="285750" indent="-285750"/>
            <a:r>
              <a:rPr lang="en-US" sz="1800" dirty="0">
                <a:effectLst/>
                <a:latin typeface="+mn-lt"/>
                <a:ea typeface="Times New Roman" panose="02020603050405020304" pitchFamily="18" charset="0"/>
              </a:rPr>
              <a:t>Export the csv file and open it in Excel and perform the conversion discussed earlier from bits to Lux (units of light)</a:t>
            </a:r>
          </a:p>
          <a:p>
            <a:pPr lvl="1"/>
            <a:r>
              <a:rPr lang="en-US" sz="1500" b="1" dirty="0">
                <a:effectLst/>
                <a:ea typeface="Calibri" panose="020F0502020204030204" pitchFamily="34" charset="0"/>
                <a:cs typeface="Times New Roman" panose="02020603050405020304" pitchFamily="18" charset="0"/>
              </a:rPr>
              <a:t>HINT: </a:t>
            </a:r>
            <a:r>
              <a:rPr lang="en-US" sz="1500" dirty="0">
                <a:effectLst/>
                <a:ea typeface="Calibri" panose="020F0502020204030204" pitchFamily="34" charset="0"/>
                <a:cs typeface="Times New Roman" panose="02020603050405020304" pitchFamily="18" charset="0"/>
              </a:rPr>
              <a:t>Your excel sheet should have three columns: Raw Data, Voltage Drop, Lux</a:t>
            </a:r>
            <a:endParaRPr lang="en-US" sz="1500" dirty="0"/>
          </a:p>
        </p:txBody>
      </p:sp>
      <p:sp>
        <p:nvSpPr>
          <p:cNvPr id="5" name="Title 4">
            <a:extLst>
              <a:ext uri="{FF2B5EF4-FFF2-40B4-BE49-F238E27FC236}">
                <a16:creationId xmlns:a16="http://schemas.microsoft.com/office/drawing/2014/main" id="{59683224-520F-012D-9AE4-244F96F272D1}"/>
              </a:ext>
            </a:extLst>
          </p:cNvPr>
          <p:cNvSpPr>
            <a:spLocks noGrp="1"/>
          </p:cNvSpPr>
          <p:nvPr>
            <p:ph type="ctrTitle"/>
          </p:nvPr>
        </p:nvSpPr>
        <p:spPr/>
        <p:txBody>
          <a:bodyPr/>
          <a:lstStyle/>
          <a:p>
            <a:r>
              <a:rPr lang="en-US" dirty="0"/>
              <a:t>In-Class Activity: Solar Project w/ TI Kits</a:t>
            </a:r>
          </a:p>
        </p:txBody>
      </p:sp>
      <p:pic>
        <p:nvPicPr>
          <p:cNvPr id="6" name="Picture 5" descr="This image depicts the TI Kit connected to the Boosterpack and the computer for power. Attached to the Boosterpack are the light sensor and the four-digit display.">
            <a:extLst>
              <a:ext uri="{FF2B5EF4-FFF2-40B4-BE49-F238E27FC236}">
                <a16:creationId xmlns:a16="http://schemas.microsoft.com/office/drawing/2014/main" id="{F2C79C1C-C064-B0D5-2EF4-C049B623EC49}"/>
              </a:ext>
            </a:extLst>
          </p:cNvPr>
          <p:cNvPicPr>
            <a:picLocks noChangeAspect="1"/>
          </p:cNvPicPr>
          <p:nvPr/>
        </p:nvPicPr>
        <p:blipFill rotWithShape="1">
          <a:blip r:embed="rId2"/>
          <a:srcRect t="8980" b="8980"/>
          <a:stretch/>
        </p:blipFill>
        <p:spPr bwMode="auto">
          <a:xfrm rot="10800000">
            <a:off x="6935055" y="1529074"/>
            <a:ext cx="4323429" cy="2666268"/>
          </a:xfrm>
          <a:prstGeom prst="rect">
            <a:avLst/>
          </a:prstGeom>
          <a:noFill/>
          <a:ln>
            <a:noFill/>
          </a:ln>
          <a:extLst>
            <a:ext uri="{53640926-AAD7-44D8-BBD7-CCE9431645EC}">
              <a14:shadowObscured xmlns:a14="http://schemas.microsoft.com/office/drawing/2010/main"/>
            </a:ext>
          </a:extLst>
        </p:spPr>
      </p:pic>
      <p:sp>
        <p:nvSpPr>
          <p:cNvPr id="4" name="TextBox 3">
            <a:extLst>
              <a:ext uri="{FF2B5EF4-FFF2-40B4-BE49-F238E27FC236}">
                <a16:creationId xmlns:a16="http://schemas.microsoft.com/office/drawing/2014/main" id="{3F938E87-823F-7B6A-FEA9-E56964F7A45E}"/>
              </a:ext>
            </a:extLst>
          </p:cNvPr>
          <p:cNvSpPr txBox="1"/>
          <p:nvPr/>
        </p:nvSpPr>
        <p:spPr>
          <a:xfrm>
            <a:off x="6935055" y="4174319"/>
            <a:ext cx="4323429" cy="923330"/>
          </a:xfrm>
          <a:prstGeom prst="rect">
            <a:avLst/>
          </a:prstGeom>
          <a:noFill/>
        </p:spPr>
        <p:txBody>
          <a:bodyPr wrap="square">
            <a:spAutoFit/>
          </a:bodyPr>
          <a:lstStyle/>
          <a:p>
            <a:r>
              <a:rPr lang="en-US"/>
              <a:t>Figure 9: </a:t>
            </a:r>
            <a:r>
              <a:rPr lang="en-US" sz="1800">
                <a:effectLst/>
                <a:latin typeface="Calibri" panose="020F0502020204030204" pitchFamily="34" charset="0"/>
                <a:ea typeface="Calibri" panose="020F0502020204030204" pitchFamily="34" charset="0"/>
              </a:rPr>
              <a:t> </a:t>
            </a:r>
            <a:r>
              <a:rPr lang="en-US" sz="1800" dirty="0">
                <a:effectLst/>
                <a:latin typeface="Calibri" panose="020F0502020204030204" pitchFamily="34" charset="0"/>
                <a:ea typeface="Calibri" panose="020F0502020204030204" pitchFamily="34" charset="0"/>
              </a:rPr>
              <a:t>TI Kit with attached </a:t>
            </a:r>
            <a:r>
              <a:rPr lang="en-US" sz="1800" dirty="0" err="1">
                <a:effectLst/>
                <a:latin typeface="Calibri" panose="020F0502020204030204" pitchFamily="34" charset="0"/>
                <a:ea typeface="Calibri" panose="020F0502020204030204" pitchFamily="34" charset="0"/>
              </a:rPr>
              <a:t>Boosterpack</a:t>
            </a:r>
            <a:r>
              <a:rPr lang="en-US" sz="1800" dirty="0">
                <a:effectLst/>
                <a:latin typeface="Calibri" panose="020F0502020204030204" pitchFamily="34" charset="0"/>
                <a:ea typeface="Calibri" panose="020F0502020204030204" pitchFamily="34" charset="0"/>
              </a:rPr>
              <a:t> connected to the Grove Starter Kit light sensor and four-digit digital display</a:t>
            </a:r>
            <a:endParaRPr lang="en-US" dirty="0"/>
          </a:p>
        </p:txBody>
      </p:sp>
    </p:spTree>
    <p:extLst>
      <p:ext uri="{BB962C8B-B14F-4D97-AF65-F5344CB8AC3E}">
        <p14:creationId xmlns:p14="http://schemas.microsoft.com/office/powerpoint/2010/main" val="458077744"/>
      </p:ext>
    </p:extLst>
  </p:cSld>
  <p:clrMapOvr>
    <a:masterClrMapping/>
  </p:clrMapOvr>
</p:sld>
</file>

<file path=ppt/theme/theme1.xml><?xml version="1.0" encoding="utf-8"?>
<a:theme xmlns:a="http://schemas.openxmlformats.org/drawingml/2006/main" name="Purdue1">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132 Theme - embedded fonts" id="{20F687AA-19A8-EA47-943C-679058675945}" vid="{763575BD-EB9D-BF4E-962A-439E8BFD35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Purdue1</Template>
  <TotalTime>715</TotalTime>
  <Words>843</Words>
  <Application>Microsoft Office PowerPoint</Application>
  <PresentationFormat>Widescreen</PresentationFormat>
  <Paragraphs>70</Paragraphs>
  <Slides>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United Sans Rg Md</vt:lpstr>
      <vt:lpstr>United Sans Cd Md</vt:lpstr>
      <vt:lpstr>Acumin Pro SemiCondensed</vt:lpstr>
      <vt:lpstr>Acumin Pro Medium</vt:lpstr>
      <vt:lpstr>Calibri</vt:lpstr>
      <vt:lpstr>Arial</vt:lpstr>
      <vt:lpstr>Acumin Pro ExtraCondensed Smbd</vt:lpstr>
      <vt:lpstr>Acumin Pro</vt:lpstr>
      <vt:lpstr>Wingdings</vt:lpstr>
      <vt:lpstr>Acumin Pro ExtraCondensed</vt:lpstr>
      <vt:lpstr>Purdue1</vt:lpstr>
      <vt:lpstr>In-Class Activity</vt:lpstr>
      <vt:lpstr>In-Class Activity: Solar Project w/ TI Kits</vt:lpstr>
      <vt:lpstr>In-Class Activity: Solar Project w/ TI Kits</vt:lpstr>
      <vt:lpstr>What are we actually measuring?</vt:lpstr>
      <vt:lpstr>In-Class Activity: Solar Project w/ TI Kits</vt:lpstr>
      <vt:lpstr>In-Class Activity: Solar Project w/ TI Kits</vt:lpstr>
      <vt:lpstr>In-Class Activity: Solar Project w/ TI Kits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DeLion, Anne D</dc:creator>
  <cp:lastModifiedBy>Paul Stockett</cp:lastModifiedBy>
  <cp:revision>16</cp:revision>
  <dcterms:created xsi:type="dcterms:W3CDTF">2022-05-06T13:36:24Z</dcterms:created>
  <dcterms:modified xsi:type="dcterms:W3CDTF">2022-09-12T13:42:33Z</dcterms:modified>
</cp:coreProperties>
</file>

<file path=docProps/thumbnail.jpeg>
</file>